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325" r:id="rId2"/>
    <p:sldId id="323" r:id="rId3"/>
    <p:sldId id="322" r:id="rId4"/>
    <p:sldId id="295" r:id="rId5"/>
    <p:sldId id="324" r:id="rId6"/>
    <p:sldId id="326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D"/>
    <a:srgbClr val="E7B102"/>
    <a:srgbClr val="FACD00"/>
    <a:srgbClr val="005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E6CBD-63DD-4980-BF02-B387AED510E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9BF02D2-50D7-4FBA-8640-14AB60AC8419}">
      <dgm:prSet phldrT="[Text]" custT="1"/>
      <dgm:spPr>
        <a:noFill/>
        <a:ln w="57150">
          <a:solidFill>
            <a:srgbClr val="00823D"/>
          </a:solidFill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ZA" sz="1600" b="1" dirty="0" err="1">
              <a:solidFill>
                <a:srgbClr val="00823D"/>
              </a:solidFill>
            </a:rPr>
            <a:t>Gesamentlike</a:t>
          </a:r>
          <a:endParaRPr lang="en-ZA" sz="1600" b="1" dirty="0">
            <a:solidFill>
              <a:srgbClr val="00823D"/>
            </a:solidFill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ZA" sz="1600" b="1" dirty="0">
              <a:solidFill>
                <a:srgbClr val="00823D"/>
              </a:solidFill>
            </a:rPr>
            <a:t> </a:t>
          </a:r>
          <a:r>
            <a:rPr lang="en-ZA" sz="1600" b="1" dirty="0" err="1">
              <a:solidFill>
                <a:srgbClr val="00823D"/>
              </a:solidFill>
            </a:rPr>
            <a:t>Poging</a:t>
          </a:r>
          <a:r>
            <a:rPr lang="en-ZA" sz="1600" b="1" dirty="0">
              <a:solidFill>
                <a:srgbClr val="00823D"/>
              </a:solidFill>
            </a:rPr>
            <a:t>/Plan/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ZA" sz="1600" b="1" dirty="0" err="1">
              <a:solidFill>
                <a:srgbClr val="00823D"/>
              </a:solidFill>
            </a:rPr>
            <a:t>Oplossing</a:t>
          </a:r>
          <a:endParaRPr lang="en-ZA" sz="1600" b="1" dirty="0">
            <a:solidFill>
              <a:srgbClr val="00823D"/>
            </a:solidFill>
          </a:endParaRPr>
        </a:p>
      </dgm:t>
    </dgm:pt>
    <dgm:pt modelId="{7F2F5A89-5FEF-4759-911C-D469A717CEA3}" type="parTrans" cxnId="{FAE80408-42DC-44DD-88EE-46762D15883C}">
      <dgm:prSet/>
      <dgm:spPr/>
      <dgm:t>
        <a:bodyPr/>
        <a:lstStyle/>
        <a:p>
          <a:endParaRPr lang="en-ZA"/>
        </a:p>
      </dgm:t>
    </dgm:pt>
    <dgm:pt modelId="{B8C4DD16-B510-414D-9D9F-3B08AAFB3E25}" type="sibTrans" cxnId="{FAE80408-42DC-44DD-88EE-46762D15883C}">
      <dgm:prSet/>
      <dgm:spPr/>
      <dgm:t>
        <a:bodyPr/>
        <a:lstStyle/>
        <a:p>
          <a:endParaRPr lang="en-ZA"/>
        </a:p>
      </dgm:t>
    </dgm:pt>
    <dgm:pt modelId="{78F2548A-837A-4523-98E7-019FE55AFF5D}">
      <dgm:prSet phldrT="[Text]" custT="1"/>
      <dgm:spPr>
        <a:solidFill>
          <a:srgbClr val="00823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sz="1300" b="1" dirty="0" err="1">
              <a:solidFill>
                <a:schemeClr val="bg1"/>
              </a:solidFill>
            </a:rPr>
            <a:t>Krisis</a:t>
          </a:r>
          <a:endParaRPr lang="en-ZA" sz="1300" b="1" dirty="0">
            <a:solidFill>
              <a:schemeClr val="bg1"/>
            </a:solidFill>
          </a:endParaRPr>
        </a:p>
        <a:p>
          <a:r>
            <a:rPr lang="en-ZA" sz="1300" b="1" dirty="0">
              <a:solidFill>
                <a:schemeClr val="bg1"/>
              </a:solidFill>
            </a:rPr>
            <a:t>(</a:t>
          </a:r>
          <a:r>
            <a:rPr lang="en-ZA" sz="1300" b="1" dirty="0" err="1">
              <a:solidFill>
                <a:schemeClr val="bg1"/>
              </a:solidFill>
            </a:rPr>
            <a:t>Vooraf</a:t>
          </a:r>
          <a:r>
            <a:rPr lang="en-ZA" sz="1300" b="1" dirty="0">
              <a:solidFill>
                <a:schemeClr val="bg1"/>
              </a:solidFill>
            </a:rPr>
            <a:t> </a:t>
          </a:r>
          <a:r>
            <a:rPr lang="en-ZA" sz="1300" b="1" dirty="0" err="1">
              <a:solidFill>
                <a:schemeClr val="bg1"/>
              </a:solidFill>
            </a:rPr>
            <a:t>Beplanning</a:t>
          </a:r>
          <a:r>
            <a:rPr lang="en-ZA" sz="1300" b="1" dirty="0">
              <a:solidFill>
                <a:schemeClr val="bg1"/>
              </a:solidFill>
            </a:rPr>
            <a:t>)</a:t>
          </a:r>
        </a:p>
        <a:p>
          <a:endParaRPr lang="en-ZA" sz="1400" b="1" dirty="0">
            <a:solidFill>
              <a:schemeClr val="bg1"/>
            </a:solidFill>
          </a:endParaRPr>
        </a:p>
      </dgm:t>
    </dgm:pt>
    <dgm:pt modelId="{39DE5FF1-C5F8-4E69-91F5-952E3C9C69BE}" type="parTrans" cxnId="{28680568-9B44-447C-AFAA-FE1C6B4A9BAB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E316EB44-631E-475D-94E7-43E87CC0F7B6}" type="sibTrans" cxnId="{28680568-9B44-447C-AFAA-FE1C6B4A9BAB}">
      <dgm:prSet/>
      <dgm:spPr/>
      <dgm:t>
        <a:bodyPr/>
        <a:lstStyle/>
        <a:p>
          <a:endParaRPr lang="en-ZA"/>
        </a:p>
      </dgm:t>
    </dgm:pt>
    <dgm:pt modelId="{BC5295DC-D259-4E2A-AD8E-E09C918916D6}">
      <dgm:prSet phldrT="[Text]" custT="1"/>
      <dgm:spPr>
        <a:solidFill>
          <a:srgbClr val="FACD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sz="1200" b="1" dirty="0" err="1">
              <a:solidFill>
                <a:schemeClr val="tx1"/>
              </a:solidFill>
            </a:rPr>
            <a:t>Aktivering</a:t>
          </a:r>
          <a:endParaRPr lang="en-ZA" sz="1200" b="1" dirty="0">
            <a:solidFill>
              <a:schemeClr val="tx1"/>
            </a:solidFill>
          </a:endParaRPr>
        </a:p>
        <a:p>
          <a:r>
            <a:rPr lang="en-ZA" sz="1200" b="1" dirty="0" err="1">
              <a:solidFill>
                <a:schemeClr val="tx1"/>
              </a:solidFill>
            </a:rPr>
            <a:t>Plaaslike</a:t>
          </a:r>
          <a:r>
            <a:rPr lang="en-ZA" sz="1200" b="1" dirty="0">
              <a:solidFill>
                <a:schemeClr val="tx1"/>
              </a:solidFill>
            </a:rPr>
            <a:t> Agri</a:t>
          </a:r>
        </a:p>
        <a:p>
          <a:r>
            <a:rPr lang="en-ZA" sz="1200" b="1" dirty="0" err="1">
              <a:solidFill>
                <a:schemeClr val="tx1"/>
              </a:solidFill>
            </a:rPr>
            <a:t>Plaaswag</a:t>
          </a:r>
          <a:endParaRPr lang="en-ZA" sz="1200" b="1" dirty="0">
            <a:solidFill>
              <a:schemeClr val="tx1"/>
            </a:solidFill>
          </a:endParaRPr>
        </a:p>
        <a:p>
          <a:r>
            <a:rPr lang="en-ZA" sz="1200" b="1" dirty="0" err="1">
              <a:solidFill>
                <a:schemeClr val="tx1"/>
              </a:solidFill>
            </a:rPr>
            <a:t>Plaaslike</a:t>
          </a:r>
          <a:r>
            <a:rPr lang="en-ZA" sz="1200" b="1" dirty="0">
              <a:solidFill>
                <a:schemeClr val="tx1"/>
              </a:solidFill>
            </a:rPr>
            <a:t> SAPD</a:t>
          </a:r>
        </a:p>
        <a:p>
          <a:r>
            <a:rPr lang="en-ZA" sz="1200" b="1" dirty="0">
              <a:solidFill>
                <a:schemeClr val="tx1"/>
              </a:solidFill>
            </a:rPr>
            <a:t>GOS</a:t>
          </a:r>
        </a:p>
      </dgm:t>
    </dgm:pt>
    <dgm:pt modelId="{074CD7C8-0D9C-4F82-8E54-953793BE5297}" type="parTrans" cxnId="{0DA610E8-DA3F-4542-8ABC-1DE000568767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 dirty="0"/>
        </a:p>
      </dgm:t>
    </dgm:pt>
    <dgm:pt modelId="{630C67B7-A639-46A6-97C9-31396AC31727}" type="sibTrans" cxnId="{0DA610E8-DA3F-4542-8ABC-1DE000568767}">
      <dgm:prSet/>
      <dgm:spPr/>
      <dgm:t>
        <a:bodyPr/>
        <a:lstStyle/>
        <a:p>
          <a:endParaRPr lang="en-ZA"/>
        </a:p>
      </dgm:t>
    </dgm:pt>
    <dgm:pt modelId="{D5041AC8-1C36-472F-A358-0DEE690AA474}">
      <dgm:prSet phldrT="[Text]"/>
      <dgm:spPr>
        <a:solidFill>
          <a:srgbClr val="00572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b="1" dirty="0" err="1">
              <a:solidFill>
                <a:schemeClr val="bg1"/>
              </a:solidFill>
            </a:rPr>
            <a:t>Kluster</a:t>
          </a:r>
          <a:endParaRPr lang="en-ZA" b="1" dirty="0">
            <a:solidFill>
              <a:schemeClr val="bg1"/>
            </a:solidFill>
          </a:endParaRPr>
        </a:p>
        <a:p>
          <a:r>
            <a:rPr lang="en-ZA" b="1" dirty="0">
              <a:solidFill>
                <a:schemeClr val="bg1"/>
              </a:solidFill>
            </a:rPr>
            <a:t>Agri Rep</a:t>
          </a:r>
        </a:p>
        <a:p>
          <a:r>
            <a:rPr lang="en-ZA" b="1" dirty="0">
              <a:solidFill>
                <a:schemeClr val="bg1"/>
              </a:solidFill>
            </a:rPr>
            <a:t>GOS</a:t>
          </a:r>
        </a:p>
      </dgm:t>
    </dgm:pt>
    <dgm:pt modelId="{62BAF5D8-D53E-447D-9431-99234B0705B9}" type="parTrans" cxnId="{287FD4EB-5646-40B5-9CF1-057042AA0DB7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8E45DA53-A4FC-448D-A789-67D83F3880D5}" type="sibTrans" cxnId="{287FD4EB-5646-40B5-9CF1-057042AA0DB7}">
      <dgm:prSet/>
      <dgm:spPr/>
      <dgm:t>
        <a:bodyPr/>
        <a:lstStyle/>
        <a:p>
          <a:endParaRPr lang="en-ZA"/>
        </a:p>
      </dgm:t>
    </dgm:pt>
    <dgm:pt modelId="{1A88C76F-3503-4BF3-A298-1E87B275922C}">
      <dgm:prSet phldrT="[Text]" custT="1"/>
      <dgm:spPr>
        <a:solidFill>
          <a:srgbClr val="E7B10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n-ZA" sz="1300" b="1" dirty="0" err="1">
              <a:solidFill>
                <a:schemeClr val="tx1"/>
              </a:solidFill>
            </a:rPr>
            <a:t>Provinsie</a:t>
          </a:r>
          <a:r>
            <a:rPr lang="en-ZA" sz="1300" b="1" dirty="0">
              <a:solidFill>
                <a:schemeClr val="tx1"/>
              </a:solidFill>
            </a:rPr>
            <a:t> Agri </a:t>
          </a:r>
          <a:r>
            <a:rPr lang="en-ZA" sz="1300" b="1" dirty="0" err="1">
              <a:solidFill>
                <a:schemeClr val="tx1"/>
              </a:solidFill>
            </a:rPr>
            <a:t>versoek</a:t>
          </a:r>
          <a:endParaRPr lang="en-ZA" sz="1300" b="1" dirty="0">
            <a:solidFill>
              <a:schemeClr val="tx1"/>
            </a:solidFill>
          </a:endParaRPr>
        </a:p>
        <a:p>
          <a:r>
            <a:rPr lang="en-ZA" sz="1300" b="1" dirty="0">
              <a:solidFill>
                <a:schemeClr val="tx1"/>
              </a:solidFill>
            </a:rPr>
            <a:t>Agri SA</a:t>
          </a:r>
        </a:p>
        <a:p>
          <a:r>
            <a:rPr lang="en-ZA" sz="1300" b="1" dirty="0" err="1">
              <a:solidFill>
                <a:schemeClr val="tx1"/>
              </a:solidFill>
            </a:rPr>
            <a:t>betrokkenheid</a:t>
          </a:r>
          <a:endParaRPr lang="en-ZA" sz="1300" b="1" dirty="0">
            <a:solidFill>
              <a:schemeClr val="tx1"/>
            </a:solidFill>
          </a:endParaRPr>
        </a:p>
      </dgm:t>
    </dgm:pt>
    <dgm:pt modelId="{50EB670E-D119-49CE-A6A7-66510C3D91D1}" type="parTrans" cxnId="{E3B2EE79-49B0-4947-A74B-D5B016D3F27F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>
            <a:solidFill>
              <a:schemeClr val="bg1"/>
            </a:solidFill>
          </a:endParaRPr>
        </a:p>
      </dgm:t>
    </dgm:pt>
    <dgm:pt modelId="{C98E85F9-DC47-464D-9889-EE13D3AF0A57}" type="sibTrans" cxnId="{E3B2EE79-49B0-4947-A74B-D5B016D3F27F}">
      <dgm:prSet/>
      <dgm:spPr/>
      <dgm:t>
        <a:bodyPr/>
        <a:lstStyle/>
        <a:p>
          <a:endParaRPr lang="en-ZA"/>
        </a:p>
      </dgm:t>
    </dgm:pt>
    <dgm:pt modelId="{494CE7BE-8144-43A4-B1BD-36CED0327A37}">
      <dgm:prSet custRadScaleRad="149721" custRadScaleInc="-16875"/>
      <dgm:spPr/>
      <dgm:t>
        <a:bodyPr/>
        <a:lstStyle/>
        <a:p>
          <a:endParaRPr lang="en-ZA"/>
        </a:p>
      </dgm:t>
    </dgm:pt>
    <dgm:pt modelId="{59DF883D-5E25-436C-B04B-6A961CF543C4}" type="parTrans" cxnId="{D592649B-1A4B-44FA-B816-B643A1D703C0}">
      <dgm:prSet custAng="10800000" custScaleX="431869" custLinFactNeighborX="-5492" custLinFactNeighborY="57137" custRadScaleRad="74706" custRadScaleInc="-2147483648"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F4A5F5CD-75E6-4ACB-B0A2-A5B82B9CBCFF}" type="sibTrans" cxnId="{D592649B-1A4B-44FA-B816-B643A1D703C0}">
      <dgm:prSet/>
      <dgm:spPr/>
      <dgm:t>
        <a:bodyPr/>
        <a:lstStyle/>
        <a:p>
          <a:endParaRPr lang="en-ZA"/>
        </a:p>
      </dgm:t>
    </dgm:pt>
    <dgm:pt modelId="{33C490CD-E2EF-4B74-A7E4-55E43481E9A1}">
      <dgm:prSet custT="1"/>
      <dgm:spPr/>
      <dgm:t>
        <a:bodyPr/>
        <a:lstStyle/>
        <a:p>
          <a:r>
            <a:rPr lang="en-ZA" sz="1300" b="1" dirty="0"/>
            <a:t>Agri SA</a:t>
          </a:r>
        </a:p>
        <a:p>
          <a:r>
            <a:rPr lang="en-ZA" sz="1300" b="1" dirty="0" err="1"/>
            <a:t>Monitering</a:t>
          </a:r>
          <a:endParaRPr lang="en-ZA" sz="1300" b="1" dirty="0"/>
        </a:p>
      </dgm:t>
    </dgm:pt>
    <dgm:pt modelId="{8426A048-2E9F-41F0-8CC3-0271BA41C5F9}" type="parTrans" cxnId="{8850623A-957A-4E16-8A2B-A7A14B54EF7C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94B4A8C1-5A0C-405E-94E2-B169441CD9F5}" type="sibTrans" cxnId="{8850623A-957A-4E16-8A2B-A7A14B54EF7C}">
      <dgm:prSet/>
      <dgm:spPr/>
      <dgm:t>
        <a:bodyPr/>
        <a:lstStyle/>
        <a:p>
          <a:endParaRPr lang="en-ZA"/>
        </a:p>
      </dgm:t>
    </dgm:pt>
    <dgm:pt modelId="{78E77C08-02C5-4AA8-AC64-78289F8C9FB1}">
      <dgm:prSet/>
      <dgm:spPr/>
      <dgm:t>
        <a:bodyPr/>
        <a:lstStyle/>
        <a:p>
          <a:r>
            <a:rPr lang="en-ZA" b="1" dirty="0" err="1">
              <a:latin typeface="+mj-lt"/>
            </a:rPr>
            <a:t>Proviniale</a:t>
          </a:r>
          <a:r>
            <a:rPr lang="en-ZA" b="1" dirty="0">
              <a:latin typeface="+mj-lt"/>
            </a:rPr>
            <a:t> </a:t>
          </a:r>
          <a:r>
            <a:rPr lang="en-ZA" b="1" dirty="0" err="1">
              <a:latin typeface="+mj-lt"/>
            </a:rPr>
            <a:t>Aktivering</a:t>
          </a:r>
          <a:endParaRPr lang="en-ZA" b="1" dirty="0">
            <a:latin typeface="+mj-lt"/>
          </a:endParaRPr>
        </a:p>
        <a:p>
          <a:r>
            <a:rPr lang="en-ZA" b="1" dirty="0"/>
            <a:t>PROV JOINTS</a:t>
          </a:r>
        </a:p>
        <a:p>
          <a:r>
            <a:rPr lang="en-ZA" b="1" dirty="0"/>
            <a:t>PROV GOS</a:t>
          </a:r>
        </a:p>
        <a:p>
          <a:r>
            <a:rPr lang="en-ZA" b="1" dirty="0"/>
            <a:t>PROV AGRI</a:t>
          </a:r>
        </a:p>
      </dgm:t>
    </dgm:pt>
    <dgm:pt modelId="{8EE159D7-9C4F-4DB1-B4B0-FD46A0D7E52D}" type="parTrans" cxnId="{9F265511-EFB8-4D4B-A50B-444008F6E996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E446D78E-2F64-4E7D-A9BE-1A5D144D5C53}" type="sibTrans" cxnId="{9F265511-EFB8-4D4B-A50B-444008F6E996}">
      <dgm:prSet/>
      <dgm:spPr/>
      <dgm:t>
        <a:bodyPr/>
        <a:lstStyle/>
        <a:p>
          <a:endParaRPr lang="en-ZA"/>
        </a:p>
      </dgm:t>
    </dgm:pt>
    <dgm:pt modelId="{331EAD57-4754-44A8-82CA-B48CDC59531F}" type="pres">
      <dgm:prSet presAssocID="{D99E6CBD-63DD-4980-BF02-B387AED510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614231-1EF2-4F72-95B0-06FBB687EBAD}" type="pres">
      <dgm:prSet presAssocID="{39BF02D2-50D7-4FBA-8640-14AB60AC8419}" presName="centerShape" presStyleLbl="node0" presStyleIdx="0" presStyleCnt="1" custScaleX="160927" custScaleY="105188" custLinFactNeighborY="281"/>
      <dgm:spPr/>
    </dgm:pt>
    <dgm:pt modelId="{C54927EB-18E4-4316-8FCB-338FD34C9857}" type="pres">
      <dgm:prSet presAssocID="{39DE5FF1-C5F8-4E69-91F5-952E3C9C69BE}" presName="parTrans" presStyleLbl="sibTrans2D1" presStyleIdx="0" presStyleCnt="6" custAng="10800000" custScaleX="585606" custLinFactY="-23249" custLinFactNeighborX="13372" custLinFactNeighborY="-100000" custRadScaleRad="66849" custRadScaleInc="-2147483648"/>
      <dgm:spPr/>
    </dgm:pt>
    <dgm:pt modelId="{706E488C-670D-43B9-A15F-0E66A3FAFF13}" type="pres">
      <dgm:prSet presAssocID="{39DE5FF1-C5F8-4E69-91F5-952E3C9C69BE}" presName="connectorText" presStyleLbl="sibTrans2D1" presStyleIdx="0" presStyleCnt="6"/>
      <dgm:spPr/>
    </dgm:pt>
    <dgm:pt modelId="{EE175409-1394-4687-9F4B-629ED3BB8058}" type="pres">
      <dgm:prSet presAssocID="{78F2548A-837A-4523-98E7-019FE55AFF5D}" presName="node" presStyleLbl="node1" presStyleIdx="0" presStyleCnt="6" custScaleX="117911" custRadScaleRad="93779" custRadScaleInc="1667">
        <dgm:presLayoutVars>
          <dgm:bulletEnabled val="1"/>
        </dgm:presLayoutVars>
      </dgm:prSet>
      <dgm:spPr/>
    </dgm:pt>
    <dgm:pt modelId="{9683C0F4-86CE-4126-B32F-6DE751E7A4D5}" type="pres">
      <dgm:prSet presAssocID="{074CD7C8-0D9C-4F82-8E54-953793BE5297}" presName="parTrans" presStyleLbl="sibTrans2D1" presStyleIdx="1" presStyleCnt="6" custAng="10848249" custScaleX="227502" custScaleY="134853" custLinFactNeighborX="12476" custLinFactNeighborY="-19332" custRadScaleRad="10977" custRadScaleInc="-2147483648"/>
      <dgm:spPr/>
    </dgm:pt>
    <dgm:pt modelId="{0052A173-DE5C-4AA0-B93D-274A41B05AAA}" type="pres">
      <dgm:prSet presAssocID="{074CD7C8-0D9C-4F82-8E54-953793BE5297}" presName="connectorText" presStyleLbl="sibTrans2D1" presStyleIdx="1" presStyleCnt="6"/>
      <dgm:spPr/>
    </dgm:pt>
    <dgm:pt modelId="{E0141C4A-4A3C-4661-937B-136AD2B365CE}" type="pres">
      <dgm:prSet presAssocID="{BC5295DC-D259-4E2A-AD8E-E09C918916D6}" presName="node" presStyleLbl="node1" presStyleIdx="1" presStyleCnt="6" custRadScaleRad="199264" custRadScaleInc="31297">
        <dgm:presLayoutVars>
          <dgm:bulletEnabled val="1"/>
        </dgm:presLayoutVars>
      </dgm:prSet>
      <dgm:spPr/>
    </dgm:pt>
    <dgm:pt modelId="{1DD09334-4C76-4E4C-8DA9-054F5FA75012}" type="pres">
      <dgm:prSet presAssocID="{62BAF5D8-D53E-447D-9431-99234B0705B9}" presName="parTrans" presStyleLbl="sibTrans2D1" presStyleIdx="2" presStyleCnt="6" custAng="10800000" custScaleX="230448" custScaleY="134853" custLinFactNeighborX="13716" custLinFactNeighborY="18195" custRadScaleRad="74706" custRadScaleInc="-2147483648"/>
      <dgm:spPr/>
    </dgm:pt>
    <dgm:pt modelId="{A7619050-D5DA-4063-BA13-FB6B040065CE}" type="pres">
      <dgm:prSet presAssocID="{62BAF5D8-D53E-447D-9431-99234B0705B9}" presName="connectorText" presStyleLbl="sibTrans2D1" presStyleIdx="2" presStyleCnt="6"/>
      <dgm:spPr/>
    </dgm:pt>
    <dgm:pt modelId="{529A171D-A515-43B6-9E4A-2D8D4E5A94F4}" type="pres">
      <dgm:prSet presAssocID="{D5041AC8-1C36-472F-A358-0DEE690AA474}" presName="node" presStyleLbl="node1" presStyleIdx="2" presStyleCnt="6" custRadScaleRad="199715" custRadScaleInc="-30159">
        <dgm:presLayoutVars>
          <dgm:bulletEnabled val="1"/>
        </dgm:presLayoutVars>
      </dgm:prSet>
      <dgm:spPr/>
    </dgm:pt>
    <dgm:pt modelId="{98AAD0CF-01B7-4DD1-8659-C2E6DDC5830A}" type="pres">
      <dgm:prSet presAssocID="{8EE159D7-9C4F-4DB1-B4B0-FD46A0D7E52D}" presName="parTrans" presStyleLbl="sibTrans2D1" presStyleIdx="3" presStyleCnt="6" custAng="10812340" custScaleX="508280" custLinFactNeighborX="16072" custLinFactNeighborY="46783" custRadScaleRad="74706" custRadScaleInc="-2147483648"/>
      <dgm:spPr/>
    </dgm:pt>
    <dgm:pt modelId="{803828B5-C288-4B18-A5C2-A7E1705D0C6D}" type="pres">
      <dgm:prSet presAssocID="{8EE159D7-9C4F-4DB1-B4B0-FD46A0D7E52D}" presName="connectorText" presStyleLbl="sibTrans2D1" presStyleIdx="3" presStyleCnt="6"/>
      <dgm:spPr/>
    </dgm:pt>
    <dgm:pt modelId="{F8F7DCDA-5F9D-4C62-B9D2-AA8133660253}" type="pres">
      <dgm:prSet presAssocID="{78E77C08-02C5-4AA8-AC64-78289F8C9FB1}" presName="node" presStyleLbl="node1" presStyleIdx="3" presStyleCnt="6" custScaleX="139513" custRadScaleRad="84102" custRadScaleInc="-681">
        <dgm:presLayoutVars>
          <dgm:bulletEnabled val="1"/>
        </dgm:presLayoutVars>
      </dgm:prSet>
      <dgm:spPr/>
    </dgm:pt>
    <dgm:pt modelId="{B90DDD45-2C78-4536-B2A3-C1D51CD66EE4}" type="pres">
      <dgm:prSet presAssocID="{8426A048-2E9F-41F0-8CC3-0271BA41C5F9}" presName="parTrans" presStyleLbl="sibTrans2D1" presStyleIdx="4" presStyleCnt="6" custAng="10800000" custScaleX="217017" custScaleY="134853" custLinFactNeighborX="-8836" custLinFactNeighborY="-19970" custRadScaleRad="131640" custRadScaleInc="-2147483648"/>
      <dgm:spPr/>
    </dgm:pt>
    <dgm:pt modelId="{C0BD8AC8-B8C6-4F5F-8324-C8F9B7C37155}" type="pres">
      <dgm:prSet presAssocID="{8426A048-2E9F-41F0-8CC3-0271BA41C5F9}" presName="connectorText" presStyleLbl="sibTrans2D1" presStyleIdx="4" presStyleCnt="6"/>
      <dgm:spPr/>
    </dgm:pt>
    <dgm:pt modelId="{3075290C-EC2C-46AD-8234-CF203BD37EC9}" type="pres">
      <dgm:prSet presAssocID="{33C490CD-E2EF-4B74-A7E4-55E43481E9A1}" presName="node" presStyleLbl="node1" presStyleIdx="4" presStyleCnt="6" custRadScaleRad="195720" custRadScaleInc="168360">
        <dgm:presLayoutVars>
          <dgm:bulletEnabled val="1"/>
        </dgm:presLayoutVars>
      </dgm:prSet>
      <dgm:spPr/>
    </dgm:pt>
    <dgm:pt modelId="{FC3BD5EB-76E4-4A92-BD38-0849114EC968}" type="pres">
      <dgm:prSet presAssocID="{50EB670E-D119-49CE-A6A7-66510C3D91D1}" presName="parTrans" presStyleLbl="sibTrans2D1" presStyleIdx="5" presStyleCnt="6" custAng="10748106" custScaleX="289730" custScaleY="134853" custLinFactNeighborX="-37664" custLinFactNeighborY="44805" custRadScaleRad="37353" custRadScaleInc="-2147483648"/>
      <dgm:spPr/>
    </dgm:pt>
    <dgm:pt modelId="{79EF6A2E-43DC-4934-86E5-CBC06DF24DD7}" type="pres">
      <dgm:prSet presAssocID="{50EB670E-D119-49CE-A6A7-66510C3D91D1}" presName="connectorText" presStyleLbl="sibTrans2D1" presStyleIdx="5" presStyleCnt="6"/>
      <dgm:spPr/>
    </dgm:pt>
    <dgm:pt modelId="{77CB1E6F-2253-406C-9F46-3F473E4CE616}" type="pres">
      <dgm:prSet presAssocID="{1A88C76F-3503-4BF3-A298-1E87B275922C}" presName="node" presStyleLbl="node1" presStyleIdx="5" presStyleCnt="6" custScaleX="119252" custRadScaleRad="193829" custRadScaleInc="-172385">
        <dgm:presLayoutVars>
          <dgm:bulletEnabled val="1"/>
        </dgm:presLayoutVars>
      </dgm:prSet>
      <dgm:spPr/>
    </dgm:pt>
  </dgm:ptLst>
  <dgm:cxnLst>
    <dgm:cxn modelId="{E1240605-9431-4F73-8715-79875EEAB1A1}" type="presOf" srcId="{D5041AC8-1C36-472F-A358-0DEE690AA474}" destId="{529A171D-A515-43B6-9E4A-2D8D4E5A94F4}" srcOrd="0" destOrd="0" presId="urn:microsoft.com/office/officeart/2005/8/layout/radial5"/>
    <dgm:cxn modelId="{FAE80408-42DC-44DD-88EE-46762D15883C}" srcId="{D99E6CBD-63DD-4980-BF02-B387AED510EC}" destId="{39BF02D2-50D7-4FBA-8640-14AB60AC8419}" srcOrd="0" destOrd="0" parTransId="{7F2F5A89-5FEF-4759-911C-D469A717CEA3}" sibTransId="{B8C4DD16-B510-414D-9D9F-3B08AAFB3E25}"/>
    <dgm:cxn modelId="{20FD790A-DF61-4393-9809-DFF63606FC70}" type="presOf" srcId="{8426A048-2E9F-41F0-8CC3-0271BA41C5F9}" destId="{B90DDD45-2C78-4536-B2A3-C1D51CD66EE4}" srcOrd="0" destOrd="0" presId="urn:microsoft.com/office/officeart/2005/8/layout/radial5"/>
    <dgm:cxn modelId="{9F265511-EFB8-4D4B-A50B-444008F6E996}" srcId="{39BF02D2-50D7-4FBA-8640-14AB60AC8419}" destId="{78E77C08-02C5-4AA8-AC64-78289F8C9FB1}" srcOrd="3" destOrd="0" parTransId="{8EE159D7-9C4F-4DB1-B4B0-FD46A0D7E52D}" sibTransId="{E446D78E-2F64-4E7D-A9BE-1A5D144D5C53}"/>
    <dgm:cxn modelId="{AB6B1D1E-5F60-4C2B-B5A8-CA2250A5223F}" type="presOf" srcId="{074CD7C8-0D9C-4F82-8E54-953793BE5297}" destId="{0052A173-DE5C-4AA0-B93D-274A41B05AAA}" srcOrd="1" destOrd="0" presId="urn:microsoft.com/office/officeart/2005/8/layout/radial5"/>
    <dgm:cxn modelId="{5863801E-C863-44C8-ACC6-FE361977FE9F}" type="presOf" srcId="{62BAF5D8-D53E-447D-9431-99234B0705B9}" destId="{A7619050-D5DA-4063-BA13-FB6B040065CE}" srcOrd="1" destOrd="0" presId="urn:microsoft.com/office/officeart/2005/8/layout/radial5"/>
    <dgm:cxn modelId="{8850623A-957A-4E16-8A2B-A7A14B54EF7C}" srcId="{39BF02D2-50D7-4FBA-8640-14AB60AC8419}" destId="{33C490CD-E2EF-4B74-A7E4-55E43481E9A1}" srcOrd="4" destOrd="0" parTransId="{8426A048-2E9F-41F0-8CC3-0271BA41C5F9}" sibTransId="{94B4A8C1-5A0C-405E-94E2-B169441CD9F5}"/>
    <dgm:cxn modelId="{EC0C8766-B115-4C97-ABF3-98E113794006}" type="presOf" srcId="{BC5295DC-D259-4E2A-AD8E-E09C918916D6}" destId="{E0141C4A-4A3C-4661-937B-136AD2B365CE}" srcOrd="0" destOrd="0" presId="urn:microsoft.com/office/officeart/2005/8/layout/radial5"/>
    <dgm:cxn modelId="{28680568-9B44-447C-AFAA-FE1C6B4A9BAB}" srcId="{39BF02D2-50D7-4FBA-8640-14AB60AC8419}" destId="{78F2548A-837A-4523-98E7-019FE55AFF5D}" srcOrd="0" destOrd="0" parTransId="{39DE5FF1-C5F8-4E69-91F5-952E3C9C69BE}" sibTransId="{E316EB44-631E-475D-94E7-43E87CC0F7B6}"/>
    <dgm:cxn modelId="{6DA84F49-49E2-40B2-8FF4-3CEC2B3CA9B3}" type="presOf" srcId="{8EE159D7-9C4F-4DB1-B4B0-FD46A0D7E52D}" destId="{98AAD0CF-01B7-4DD1-8659-C2E6DDC5830A}" srcOrd="0" destOrd="0" presId="urn:microsoft.com/office/officeart/2005/8/layout/radial5"/>
    <dgm:cxn modelId="{2D6E7D6E-886E-4785-B223-F8BDB3E3CD90}" type="presOf" srcId="{8EE159D7-9C4F-4DB1-B4B0-FD46A0D7E52D}" destId="{803828B5-C288-4B18-A5C2-A7E1705D0C6D}" srcOrd="1" destOrd="0" presId="urn:microsoft.com/office/officeart/2005/8/layout/radial5"/>
    <dgm:cxn modelId="{D3639A6F-6D79-4095-A43D-C7884F3C6EA0}" type="presOf" srcId="{074CD7C8-0D9C-4F82-8E54-953793BE5297}" destId="{9683C0F4-86CE-4126-B32F-6DE751E7A4D5}" srcOrd="0" destOrd="0" presId="urn:microsoft.com/office/officeart/2005/8/layout/radial5"/>
    <dgm:cxn modelId="{C60B0570-B352-44C7-A186-F00C0171880C}" type="presOf" srcId="{39DE5FF1-C5F8-4E69-91F5-952E3C9C69BE}" destId="{706E488C-670D-43B9-A15F-0E66A3FAFF13}" srcOrd="1" destOrd="0" presId="urn:microsoft.com/office/officeart/2005/8/layout/radial5"/>
    <dgm:cxn modelId="{E3B2EE79-49B0-4947-A74B-D5B016D3F27F}" srcId="{39BF02D2-50D7-4FBA-8640-14AB60AC8419}" destId="{1A88C76F-3503-4BF3-A298-1E87B275922C}" srcOrd="5" destOrd="0" parTransId="{50EB670E-D119-49CE-A6A7-66510C3D91D1}" sibTransId="{C98E85F9-DC47-464D-9889-EE13D3AF0A57}"/>
    <dgm:cxn modelId="{9707277E-4EAC-4B6F-9475-AE4A92F7509C}" type="presOf" srcId="{33C490CD-E2EF-4B74-A7E4-55E43481E9A1}" destId="{3075290C-EC2C-46AD-8234-CF203BD37EC9}" srcOrd="0" destOrd="0" presId="urn:microsoft.com/office/officeart/2005/8/layout/radial5"/>
    <dgm:cxn modelId="{A55D238C-982F-406D-B6F4-6F678C4493E1}" type="presOf" srcId="{50EB670E-D119-49CE-A6A7-66510C3D91D1}" destId="{79EF6A2E-43DC-4934-86E5-CBC06DF24DD7}" srcOrd="1" destOrd="0" presId="urn:microsoft.com/office/officeart/2005/8/layout/radial5"/>
    <dgm:cxn modelId="{8DC60B8E-7A0A-4BAA-961A-917F9F8F9AD6}" type="presOf" srcId="{1A88C76F-3503-4BF3-A298-1E87B275922C}" destId="{77CB1E6F-2253-406C-9F46-3F473E4CE616}" srcOrd="0" destOrd="0" presId="urn:microsoft.com/office/officeart/2005/8/layout/radial5"/>
    <dgm:cxn modelId="{E533B890-E37C-4D64-BC0A-B35C755AEC2B}" type="presOf" srcId="{D99E6CBD-63DD-4980-BF02-B387AED510EC}" destId="{331EAD57-4754-44A8-82CA-B48CDC59531F}" srcOrd="0" destOrd="0" presId="urn:microsoft.com/office/officeart/2005/8/layout/radial5"/>
    <dgm:cxn modelId="{7C730092-2590-43A5-9C8E-AF0A49B40FAF}" type="presOf" srcId="{78E77C08-02C5-4AA8-AC64-78289F8C9FB1}" destId="{F8F7DCDA-5F9D-4C62-B9D2-AA8133660253}" srcOrd="0" destOrd="0" presId="urn:microsoft.com/office/officeart/2005/8/layout/radial5"/>
    <dgm:cxn modelId="{7A904499-02B8-4FE3-9457-C67D48838E85}" type="presOf" srcId="{78F2548A-837A-4523-98E7-019FE55AFF5D}" destId="{EE175409-1394-4687-9F4B-629ED3BB8058}" srcOrd="0" destOrd="0" presId="urn:microsoft.com/office/officeart/2005/8/layout/radial5"/>
    <dgm:cxn modelId="{D592649B-1A4B-44FA-B816-B643A1D703C0}" srcId="{D99E6CBD-63DD-4980-BF02-B387AED510EC}" destId="{494CE7BE-8144-43A4-B1BD-36CED0327A37}" srcOrd="1" destOrd="0" parTransId="{59DF883D-5E25-436C-B04B-6A961CF543C4}" sibTransId="{F4A5F5CD-75E6-4ACB-B0A2-A5B82B9CBCFF}"/>
    <dgm:cxn modelId="{E12FDEA8-498B-4335-A270-8D3B3A05B982}" type="presOf" srcId="{62BAF5D8-D53E-447D-9431-99234B0705B9}" destId="{1DD09334-4C76-4E4C-8DA9-054F5FA75012}" srcOrd="0" destOrd="0" presId="urn:microsoft.com/office/officeart/2005/8/layout/radial5"/>
    <dgm:cxn modelId="{E37CE9AE-A63E-422C-92C1-A1FE8CBFCA36}" type="presOf" srcId="{8426A048-2E9F-41F0-8CC3-0271BA41C5F9}" destId="{C0BD8AC8-B8C6-4F5F-8324-C8F9B7C37155}" srcOrd="1" destOrd="0" presId="urn:microsoft.com/office/officeart/2005/8/layout/radial5"/>
    <dgm:cxn modelId="{365DB9BA-39B7-40D0-B5D7-40F13F8DD44B}" type="presOf" srcId="{39BF02D2-50D7-4FBA-8640-14AB60AC8419}" destId="{D1614231-1EF2-4F72-95B0-06FBB687EBAD}" srcOrd="0" destOrd="0" presId="urn:microsoft.com/office/officeart/2005/8/layout/radial5"/>
    <dgm:cxn modelId="{383A56D4-AA63-46F1-8168-CB93775981B2}" type="presOf" srcId="{39DE5FF1-C5F8-4E69-91F5-952E3C9C69BE}" destId="{C54927EB-18E4-4316-8FCB-338FD34C9857}" srcOrd="0" destOrd="0" presId="urn:microsoft.com/office/officeart/2005/8/layout/radial5"/>
    <dgm:cxn modelId="{8FCB7ED8-C548-40B8-B103-D539BFC5AB60}" type="presOf" srcId="{50EB670E-D119-49CE-A6A7-66510C3D91D1}" destId="{FC3BD5EB-76E4-4A92-BD38-0849114EC968}" srcOrd="0" destOrd="0" presId="urn:microsoft.com/office/officeart/2005/8/layout/radial5"/>
    <dgm:cxn modelId="{0DA610E8-DA3F-4542-8ABC-1DE000568767}" srcId="{39BF02D2-50D7-4FBA-8640-14AB60AC8419}" destId="{BC5295DC-D259-4E2A-AD8E-E09C918916D6}" srcOrd="1" destOrd="0" parTransId="{074CD7C8-0D9C-4F82-8E54-953793BE5297}" sibTransId="{630C67B7-A639-46A6-97C9-31396AC31727}"/>
    <dgm:cxn modelId="{287FD4EB-5646-40B5-9CF1-057042AA0DB7}" srcId="{39BF02D2-50D7-4FBA-8640-14AB60AC8419}" destId="{D5041AC8-1C36-472F-A358-0DEE690AA474}" srcOrd="2" destOrd="0" parTransId="{62BAF5D8-D53E-447D-9431-99234B0705B9}" sibTransId="{8E45DA53-A4FC-448D-A789-67D83F3880D5}"/>
    <dgm:cxn modelId="{0938CCAC-D8D1-47BA-B36C-3C2DD0555697}" type="presParOf" srcId="{331EAD57-4754-44A8-82CA-B48CDC59531F}" destId="{D1614231-1EF2-4F72-95B0-06FBB687EBAD}" srcOrd="0" destOrd="0" presId="urn:microsoft.com/office/officeart/2005/8/layout/radial5"/>
    <dgm:cxn modelId="{B9C9A2BF-3BA4-49DF-82B2-D65874E9F54D}" type="presParOf" srcId="{331EAD57-4754-44A8-82CA-B48CDC59531F}" destId="{C54927EB-18E4-4316-8FCB-338FD34C9857}" srcOrd="1" destOrd="0" presId="urn:microsoft.com/office/officeart/2005/8/layout/radial5"/>
    <dgm:cxn modelId="{026B56A0-7B19-41BF-B5B0-F910D5FD1AC6}" type="presParOf" srcId="{C54927EB-18E4-4316-8FCB-338FD34C9857}" destId="{706E488C-670D-43B9-A15F-0E66A3FAFF13}" srcOrd="0" destOrd="0" presId="urn:microsoft.com/office/officeart/2005/8/layout/radial5"/>
    <dgm:cxn modelId="{2A5233C3-19DC-4A70-B036-A509A92362A1}" type="presParOf" srcId="{331EAD57-4754-44A8-82CA-B48CDC59531F}" destId="{EE175409-1394-4687-9F4B-629ED3BB8058}" srcOrd="2" destOrd="0" presId="urn:microsoft.com/office/officeart/2005/8/layout/radial5"/>
    <dgm:cxn modelId="{D5D2EAAC-0EE3-4818-86A2-65BF4EE69D5D}" type="presParOf" srcId="{331EAD57-4754-44A8-82CA-B48CDC59531F}" destId="{9683C0F4-86CE-4126-B32F-6DE751E7A4D5}" srcOrd="3" destOrd="0" presId="urn:microsoft.com/office/officeart/2005/8/layout/radial5"/>
    <dgm:cxn modelId="{BC30F02B-AF6F-4EB0-A0DF-7CA53394B26A}" type="presParOf" srcId="{9683C0F4-86CE-4126-B32F-6DE751E7A4D5}" destId="{0052A173-DE5C-4AA0-B93D-274A41B05AAA}" srcOrd="0" destOrd="0" presId="urn:microsoft.com/office/officeart/2005/8/layout/radial5"/>
    <dgm:cxn modelId="{3BAA5FE6-39F9-4602-9FD4-8DEDFE0F00D3}" type="presParOf" srcId="{331EAD57-4754-44A8-82CA-B48CDC59531F}" destId="{E0141C4A-4A3C-4661-937B-136AD2B365CE}" srcOrd="4" destOrd="0" presId="urn:microsoft.com/office/officeart/2005/8/layout/radial5"/>
    <dgm:cxn modelId="{6BECB0AB-E5A6-46EB-8B08-610E8CA1A955}" type="presParOf" srcId="{331EAD57-4754-44A8-82CA-B48CDC59531F}" destId="{1DD09334-4C76-4E4C-8DA9-054F5FA75012}" srcOrd="5" destOrd="0" presId="urn:microsoft.com/office/officeart/2005/8/layout/radial5"/>
    <dgm:cxn modelId="{0F2DD181-6913-44B7-B9F7-125818D4769F}" type="presParOf" srcId="{1DD09334-4C76-4E4C-8DA9-054F5FA75012}" destId="{A7619050-D5DA-4063-BA13-FB6B040065CE}" srcOrd="0" destOrd="0" presId="urn:microsoft.com/office/officeart/2005/8/layout/radial5"/>
    <dgm:cxn modelId="{2A14DF03-3810-481B-898A-0240CD205681}" type="presParOf" srcId="{331EAD57-4754-44A8-82CA-B48CDC59531F}" destId="{529A171D-A515-43B6-9E4A-2D8D4E5A94F4}" srcOrd="6" destOrd="0" presId="urn:microsoft.com/office/officeart/2005/8/layout/radial5"/>
    <dgm:cxn modelId="{051C66C1-B853-4488-848A-69551A345A8D}" type="presParOf" srcId="{331EAD57-4754-44A8-82CA-B48CDC59531F}" destId="{98AAD0CF-01B7-4DD1-8659-C2E6DDC5830A}" srcOrd="7" destOrd="0" presId="urn:microsoft.com/office/officeart/2005/8/layout/radial5"/>
    <dgm:cxn modelId="{169F5D7A-6C41-41B1-BD40-B8E56B41D94A}" type="presParOf" srcId="{98AAD0CF-01B7-4DD1-8659-C2E6DDC5830A}" destId="{803828B5-C288-4B18-A5C2-A7E1705D0C6D}" srcOrd="0" destOrd="0" presId="urn:microsoft.com/office/officeart/2005/8/layout/radial5"/>
    <dgm:cxn modelId="{D4D59445-0BDB-4546-A5B3-A916B6B340F1}" type="presParOf" srcId="{331EAD57-4754-44A8-82CA-B48CDC59531F}" destId="{F8F7DCDA-5F9D-4C62-B9D2-AA8133660253}" srcOrd="8" destOrd="0" presId="urn:microsoft.com/office/officeart/2005/8/layout/radial5"/>
    <dgm:cxn modelId="{9A797A53-9200-4382-9A45-EAEE214C16BB}" type="presParOf" srcId="{331EAD57-4754-44A8-82CA-B48CDC59531F}" destId="{B90DDD45-2C78-4536-B2A3-C1D51CD66EE4}" srcOrd="9" destOrd="0" presId="urn:microsoft.com/office/officeart/2005/8/layout/radial5"/>
    <dgm:cxn modelId="{BC7BBCA2-2638-4B56-B100-8D2AEBA23557}" type="presParOf" srcId="{B90DDD45-2C78-4536-B2A3-C1D51CD66EE4}" destId="{C0BD8AC8-B8C6-4F5F-8324-C8F9B7C37155}" srcOrd="0" destOrd="0" presId="urn:microsoft.com/office/officeart/2005/8/layout/radial5"/>
    <dgm:cxn modelId="{99B413C4-42EA-4B7A-961F-A8EA599E2B47}" type="presParOf" srcId="{331EAD57-4754-44A8-82CA-B48CDC59531F}" destId="{3075290C-EC2C-46AD-8234-CF203BD37EC9}" srcOrd="10" destOrd="0" presId="urn:microsoft.com/office/officeart/2005/8/layout/radial5"/>
    <dgm:cxn modelId="{522D7681-736D-4625-9F44-03CC55F8BFF1}" type="presParOf" srcId="{331EAD57-4754-44A8-82CA-B48CDC59531F}" destId="{FC3BD5EB-76E4-4A92-BD38-0849114EC968}" srcOrd="11" destOrd="0" presId="urn:microsoft.com/office/officeart/2005/8/layout/radial5"/>
    <dgm:cxn modelId="{54A54CDA-A34A-4F50-8A80-51DE3D38257B}" type="presParOf" srcId="{FC3BD5EB-76E4-4A92-BD38-0849114EC968}" destId="{79EF6A2E-43DC-4934-86E5-CBC06DF24DD7}" srcOrd="0" destOrd="0" presId="urn:microsoft.com/office/officeart/2005/8/layout/radial5"/>
    <dgm:cxn modelId="{80B2BC95-0772-4E1E-A876-CCBAD718F494}" type="presParOf" srcId="{331EAD57-4754-44A8-82CA-B48CDC59531F}" destId="{77CB1E6F-2253-406C-9F46-3F473E4CE616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E6CBD-63DD-4980-BF02-B387AED510E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9BF02D2-50D7-4FBA-8640-14AB60AC8419}">
      <dgm:prSet phldrT="[Text]" custT="1"/>
      <dgm:spPr>
        <a:noFill/>
        <a:ln w="57150">
          <a:solidFill>
            <a:srgbClr val="00823D"/>
          </a:solidFill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ZA" sz="1600" b="1" dirty="0" err="1">
              <a:solidFill>
                <a:srgbClr val="00823D"/>
              </a:solidFill>
            </a:rPr>
            <a:t>Gesamentlike</a:t>
          </a:r>
          <a:endParaRPr lang="en-ZA" sz="1600" b="1" dirty="0">
            <a:solidFill>
              <a:srgbClr val="00823D"/>
            </a:solidFill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ZA" sz="1600" b="1" dirty="0" err="1">
              <a:solidFill>
                <a:srgbClr val="00823D"/>
              </a:solidFill>
            </a:rPr>
            <a:t>Poging</a:t>
          </a:r>
          <a:r>
            <a:rPr lang="en-ZA" sz="1600" b="1" dirty="0">
              <a:solidFill>
                <a:srgbClr val="00823D"/>
              </a:solidFill>
            </a:rPr>
            <a:t>/Plan/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ZA" sz="1600" b="1" dirty="0" err="1">
              <a:solidFill>
                <a:srgbClr val="00823D"/>
              </a:solidFill>
            </a:rPr>
            <a:t>Oplossing</a:t>
          </a:r>
          <a:endParaRPr lang="en-ZA" sz="1600" b="1" dirty="0">
            <a:solidFill>
              <a:srgbClr val="00823D"/>
            </a:solidFill>
          </a:endParaRPr>
        </a:p>
      </dgm:t>
    </dgm:pt>
    <dgm:pt modelId="{7F2F5A89-5FEF-4759-911C-D469A717CEA3}" type="parTrans" cxnId="{FAE80408-42DC-44DD-88EE-46762D15883C}">
      <dgm:prSet/>
      <dgm:spPr/>
      <dgm:t>
        <a:bodyPr/>
        <a:lstStyle/>
        <a:p>
          <a:endParaRPr lang="en-ZA"/>
        </a:p>
      </dgm:t>
    </dgm:pt>
    <dgm:pt modelId="{B8C4DD16-B510-414D-9D9F-3B08AAFB3E25}" type="sibTrans" cxnId="{FAE80408-42DC-44DD-88EE-46762D15883C}">
      <dgm:prSet/>
      <dgm:spPr/>
      <dgm:t>
        <a:bodyPr/>
        <a:lstStyle/>
        <a:p>
          <a:endParaRPr lang="en-ZA"/>
        </a:p>
      </dgm:t>
    </dgm:pt>
    <dgm:pt modelId="{78F2548A-837A-4523-98E7-019FE55AFF5D}">
      <dgm:prSet phldrT="[Text]" custT="1"/>
      <dgm:spPr>
        <a:solidFill>
          <a:srgbClr val="00823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sz="1300" b="1" dirty="0" err="1">
              <a:solidFill>
                <a:schemeClr val="bg1"/>
              </a:solidFill>
            </a:rPr>
            <a:t>Prov</a:t>
          </a:r>
          <a:r>
            <a:rPr lang="en-ZA" sz="1300" b="1" dirty="0">
              <a:solidFill>
                <a:schemeClr val="bg1"/>
              </a:solidFill>
            </a:rPr>
            <a:t> </a:t>
          </a:r>
          <a:r>
            <a:rPr lang="en-ZA" sz="1300" b="1" dirty="0" err="1">
              <a:solidFill>
                <a:schemeClr val="bg1"/>
              </a:solidFill>
            </a:rPr>
            <a:t>Krisis</a:t>
          </a:r>
          <a:endParaRPr lang="en-ZA" sz="1300" b="1" dirty="0">
            <a:solidFill>
              <a:schemeClr val="bg1"/>
            </a:solidFill>
          </a:endParaRPr>
        </a:p>
        <a:p>
          <a:r>
            <a:rPr lang="en-ZA" sz="1300" b="1" dirty="0" err="1">
              <a:solidFill>
                <a:schemeClr val="bg1"/>
              </a:solidFill>
            </a:rPr>
            <a:t>Versoek</a:t>
          </a:r>
          <a:endParaRPr lang="en-ZA" sz="1300" b="1" dirty="0">
            <a:solidFill>
              <a:schemeClr val="bg1"/>
            </a:solidFill>
          </a:endParaRPr>
        </a:p>
        <a:p>
          <a:r>
            <a:rPr lang="en-ZA" sz="1300" b="1" dirty="0">
              <a:solidFill>
                <a:schemeClr val="bg1"/>
              </a:solidFill>
            </a:rPr>
            <a:t>(</a:t>
          </a:r>
          <a:r>
            <a:rPr lang="en-ZA" sz="1300" b="1" dirty="0" err="1">
              <a:solidFill>
                <a:schemeClr val="bg1"/>
              </a:solidFill>
            </a:rPr>
            <a:t>Vooraf</a:t>
          </a:r>
          <a:r>
            <a:rPr lang="en-ZA" sz="1300" b="1" dirty="0">
              <a:solidFill>
                <a:schemeClr val="bg1"/>
              </a:solidFill>
            </a:rPr>
            <a:t> Plan)</a:t>
          </a:r>
        </a:p>
        <a:p>
          <a:endParaRPr lang="en-ZA" sz="1300" b="1" dirty="0">
            <a:solidFill>
              <a:schemeClr val="bg1"/>
            </a:solidFill>
          </a:endParaRPr>
        </a:p>
      </dgm:t>
    </dgm:pt>
    <dgm:pt modelId="{39DE5FF1-C5F8-4E69-91F5-952E3C9C69BE}" type="parTrans" cxnId="{28680568-9B44-447C-AFAA-FE1C6B4A9BAB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E316EB44-631E-475D-94E7-43E87CC0F7B6}" type="sibTrans" cxnId="{28680568-9B44-447C-AFAA-FE1C6B4A9BAB}">
      <dgm:prSet/>
      <dgm:spPr/>
      <dgm:t>
        <a:bodyPr/>
        <a:lstStyle/>
        <a:p>
          <a:endParaRPr lang="en-ZA"/>
        </a:p>
      </dgm:t>
    </dgm:pt>
    <dgm:pt modelId="{BC5295DC-D259-4E2A-AD8E-E09C918916D6}">
      <dgm:prSet phldrT="[Text]"/>
      <dgm:spPr>
        <a:solidFill>
          <a:srgbClr val="FACD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b="1" dirty="0">
              <a:solidFill>
                <a:schemeClr val="tx1"/>
              </a:solidFill>
            </a:rPr>
            <a:t>Agri SA</a:t>
          </a:r>
        </a:p>
        <a:p>
          <a:r>
            <a:rPr lang="en-ZA" b="1" dirty="0" err="1">
              <a:solidFill>
                <a:schemeClr val="tx1"/>
              </a:solidFill>
            </a:rPr>
            <a:t>Samewerking</a:t>
          </a:r>
          <a:endParaRPr lang="en-ZA" b="1" dirty="0">
            <a:solidFill>
              <a:schemeClr val="tx1"/>
            </a:solidFill>
          </a:endParaRPr>
        </a:p>
      </dgm:t>
    </dgm:pt>
    <dgm:pt modelId="{074CD7C8-0D9C-4F82-8E54-953793BE5297}" type="parTrans" cxnId="{0DA610E8-DA3F-4542-8ABC-1DE000568767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630C67B7-A639-46A6-97C9-31396AC31727}" type="sibTrans" cxnId="{0DA610E8-DA3F-4542-8ABC-1DE000568767}">
      <dgm:prSet/>
      <dgm:spPr/>
      <dgm:t>
        <a:bodyPr/>
        <a:lstStyle/>
        <a:p>
          <a:endParaRPr lang="en-ZA"/>
        </a:p>
      </dgm:t>
    </dgm:pt>
    <dgm:pt modelId="{D5041AC8-1C36-472F-A358-0DEE690AA474}">
      <dgm:prSet phldrT="[Text]"/>
      <dgm:spPr>
        <a:solidFill>
          <a:srgbClr val="00572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b="1" dirty="0">
              <a:solidFill>
                <a:schemeClr val="bg1"/>
              </a:solidFill>
            </a:rPr>
            <a:t>Agri SA</a:t>
          </a:r>
        </a:p>
        <a:p>
          <a:r>
            <a:rPr lang="en-ZA" b="1" dirty="0" err="1">
              <a:solidFill>
                <a:schemeClr val="bg1"/>
              </a:solidFill>
            </a:rPr>
            <a:t>Koordinering</a:t>
          </a:r>
          <a:endParaRPr lang="en-ZA" b="1" dirty="0">
            <a:solidFill>
              <a:schemeClr val="bg1"/>
            </a:solidFill>
          </a:endParaRPr>
        </a:p>
      </dgm:t>
    </dgm:pt>
    <dgm:pt modelId="{62BAF5D8-D53E-447D-9431-99234B0705B9}" type="parTrans" cxnId="{287FD4EB-5646-40B5-9CF1-057042AA0DB7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 dirty="0"/>
        </a:p>
      </dgm:t>
    </dgm:pt>
    <dgm:pt modelId="{8E45DA53-A4FC-448D-A789-67D83F3880D5}" type="sibTrans" cxnId="{287FD4EB-5646-40B5-9CF1-057042AA0DB7}">
      <dgm:prSet/>
      <dgm:spPr/>
      <dgm:t>
        <a:bodyPr/>
        <a:lstStyle/>
        <a:p>
          <a:endParaRPr lang="en-ZA"/>
        </a:p>
      </dgm:t>
    </dgm:pt>
    <dgm:pt modelId="{1A88C76F-3503-4BF3-A298-1E87B275922C}">
      <dgm:prSet phldrT="[Text]" custT="1"/>
      <dgm:spPr>
        <a:solidFill>
          <a:srgbClr val="E7B10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n-ZA" sz="1300" b="1" dirty="0">
              <a:solidFill>
                <a:schemeClr val="tx1"/>
              </a:solidFill>
            </a:rPr>
            <a:t>Agri SA</a:t>
          </a:r>
        </a:p>
        <a:p>
          <a:r>
            <a:rPr lang="en-ZA" sz="1300" b="1" dirty="0" err="1">
              <a:solidFill>
                <a:schemeClr val="tx1"/>
              </a:solidFill>
            </a:rPr>
            <a:t>Evaluering</a:t>
          </a:r>
          <a:endParaRPr lang="en-ZA" sz="1300" b="1" dirty="0">
            <a:solidFill>
              <a:schemeClr val="tx1"/>
            </a:solidFill>
          </a:endParaRPr>
        </a:p>
      </dgm:t>
    </dgm:pt>
    <dgm:pt modelId="{50EB670E-D119-49CE-A6A7-66510C3D91D1}" type="parTrans" cxnId="{E3B2EE79-49B0-4947-A74B-D5B016D3F27F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 dirty="0"/>
        </a:p>
      </dgm:t>
    </dgm:pt>
    <dgm:pt modelId="{C98E85F9-DC47-464D-9889-EE13D3AF0A57}" type="sibTrans" cxnId="{E3B2EE79-49B0-4947-A74B-D5B016D3F27F}">
      <dgm:prSet/>
      <dgm:spPr/>
      <dgm:t>
        <a:bodyPr/>
        <a:lstStyle/>
        <a:p>
          <a:endParaRPr lang="en-ZA"/>
        </a:p>
      </dgm:t>
    </dgm:pt>
    <dgm:pt modelId="{494CE7BE-8144-43A4-B1BD-36CED0327A37}">
      <dgm:prSet custRadScaleRad="149721" custRadScaleInc="-16875"/>
      <dgm:spPr/>
      <dgm:t>
        <a:bodyPr/>
        <a:lstStyle/>
        <a:p>
          <a:endParaRPr lang="en-ZA"/>
        </a:p>
      </dgm:t>
    </dgm:pt>
    <dgm:pt modelId="{59DF883D-5E25-436C-B04B-6A961CF543C4}" type="parTrans" cxnId="{D592649B-1A4B-44FA-B816-B643A1D703C0}">
      <dgm:prSet custAng="10800000" custScaleX="431869" custLinFactNeighborX="-5492" custLinFactNeighborY="57137" custRadScaleRad="74706" custRadScaleInc="-2147483648"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F4A5F5CD-75E6-4ACB-B0A2-A5B82B9CBCFF}" type="sibTrans" cxnId="{D592649B-1A4B-44FA-B816-B643A1D703C0}">
      <dgm:prSet/>
      <dgm:spPr/>
      <dgm:t>
        <a:bodyPr/>
        <a:lstStyle/>
        <a:p>
          <a:endParaRPr lang="en-ZA"/>
        </a:p>
      </dgm:t>
    </dgm:pt>
    <dgm:pt modelId="{33C490CD-E2EF-4B74-A7E4-55E43481E9A1}">
      <dgm:prSet/>
      <dgm:spPr/>
      <dgm:t>
        <a:bodyPr/>
        <a:lstStyle/>
        <a:p>
          <a:r>
            <a:rPr lang="en-ZA" b="1" dirty="0"/>
            <a:t>Agri SA</a:t>
          </a:r>
        </a:p>
        <a:p>
          <a:r>
            <a:rPr lang="en-ZA" b="1" dirty="0" err="1"/>
            <a:t>Monitering</a:t>
          </a:r>
          <a:endParaRPr lang="en-ZA" b="1" dirty="0"/>
        </a:p>
      </dgm:t>
    </dgm:pt>
    <dgm:pt modelId="{8426A048-2E9F-41F0-8CC3-0271BA41C5F9}" type="parTrans" cxnId="{8850623A-957A-4E16-8A2B-A7A14B54EF7C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94B4A8C1-5A0C-405E-94E2-B169441CD9F5}" type="sibTrans" cxnId="{8850623A-957A-4E16-8A2B-A7A14B54EF7C}">
      <dgm:prSet/>
      <dgm:spPr/>
      <dgm:t>
        <a:bodyPr/>
        <a:lstStyle/>
        <a:p>
          <a:endParaRPr lang="en-ZA"/>
        </a:p>
      </dgm:t>
    </dgm:pt>
    <dgm:pt modelId="{78E77C08-02C5-4AA8-AC64-78289F8C9FB1}">
      <dgm:prSet/>
      <dgm:spPr/>
      <dgm:t>
        <a:bodyPr/>
        <a:lstStyle/>
        <a:p>
          <a:r>
            <a:rPr lang="en-ZA" b="1" dirty="0"/>
            <a:t>Agri SA</a:t>
          </a:r>
        </a:p>
        <a:p>
          <a:r>
            <a:rPr lang="en-ZA" b="1" dirty="0" err="1"/>
            <a:t>Fasilitering</a:t>
          </a:r>
          <a:endParaRPr lang="en-ZA" b="1" dirty="0"/>
        </a:p>
        <a:p>
          <a:r>
            <a:rPr lang="en-ZA" b="1" dirty="0" err="1"/>
            <a:t>Intervensie</a:t>
          </a:r>
          <a:endParaRPr lang="en-ZA" b="1" dirty="0"/>
        </a:p>
      </dgm:t>
    </dgm:pt>
    <dgm:pt modelId="{8EE159D7-9C4F-4DB1-B4B0-FD46A0D7E52D}" type="parTrans" cxnId="{9F265511-EFB8-4D4B-A50B-444008F6E996}">
      <dgm:prSet/>
      <dgm:spPr>
        <a:solidFill>
          <a:srgbClr val="C00000"/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E446D78E-2F64-4E7D-A9BE-1A5D144D5C53}" type="sibTrans" cxnId="{9F265511-EFB8-4D4B-A50B-444008F6E996}">
      <dgm:prSet/>
      <dgm:spPr/>
      <dgm:t>
        <a:bodyPr/>
        <a:lstStyle/>
        <a:p>
          <a:endParaRPr lang="en-ZA"/>
        </a:p>
      </dgm:t>
    </dgm:pt>
    <dgm:pt modelId="{331EAD57-4754-44A8-82CA-B48CDC59531F}" type="pres">
      <dgm:prSet presAssocID="{D99E6CBD-63DD-4980-BF02-B387AED510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614231-1EF2-4F72-95B0-06FBB687EBAD}" type="pres">
      <dgm:prSet presAssocID="{39BF02D2-50D7-4FBA-8640-14AB60AC8419}" presName="centerShape" presStyleLbl="node0" presStyleIdx="0" presStyleCnt="1" custScaleX="137576" custScaleY="88200" custLinFactNeighborY="281"/>
      <dgm:spPr/>
    </dgm:pt>
    <dgm:pt modelId="{C54927EB-18E4-4316-8FCB-338FD34C9857}" type="pres">
      <dgm:prSet presAssocID="{39DE5FF1-C5F8-4E69-91F5-952E3C9C69BE}" presName="parTrans" presStyleLbl="sibTrans2D1" presStyleIdx="0" presStyleCnt="6" custAng="10800000" custScaleX="585606" custLinFactY="-31535" custLinFactNeighborX="13372" custLinFactNeighborY="-100000" custRadScaleRad="66849" custRadScaleInc="-2147483648"/>
      <dgm:spPr/>
    </dgm:pt>
    <dgm:pt modelId="{706E488C-670D-43B9-A15F-0E66A3FAFF13}" type="pres">
      <dgm:prSet presAssocID="{39DE5FF1-C5F8-4E69-91F5-952E3C9C69BE}" presName="connectorText" presStyleLbl="sibTrans2D1" presStyleIdx="0" presStyleCnt="6"/>
      <dgm:spPr/>
    </dgm:pt>
    <dgm:pt modelId="{EE175409-1394-4687-9F4B-629ED3BB8058}" type="pres">
      <dgm:prSet presAssocID="{78F2548A-837A-4523-98E7-019FE55AFF5D}" presName="node" presStyleLbl="node1" presStyleIdx="0" presStyleCnt="6" custScaleX="117911" custRadScaleRad="93810" custRadScaleInc="5143">
        <dgm:presLayoutVars>
          <dgm:bulletEnabled val="1"/>
        </dgm:presLayoutVars>
      </dgm:prSet>
      <dgm:spPr/>
    </dgm:pt>
    <dgm:pt modelId="{9683C0F4-86CE-4126-B32F-6DE751E7A4D5}" type="pres">
      <dgm:prSet presAssocID="{074CD7C8-0D9C-4F82-8E54-953793BE5297}" presName="parTrans" presStyleLbl="sibTrans2D1" presStyleIdx="1" presStyleCnt="6" custAng="10848249" custScaleX="227502" custScaleY="128354" custLinFactNeighborX="12476" custLinFactNeighborY="-19332" custRadScaleRad="10977" custRadScaleInc="-2147483648"/>
      <dgm:spPr/>
    </dgm:pt>
    <dgm:pt modelId="{0052A173-DE5C-4AA0-B93D-274A41B05AAA}" type="pres">
      <dgm:prSet presAssocID="{074CD7C8-0D9C-4F82-8E54-953793BE5297}" presName="connectorText" presStyleLbl="sibTrans2D1" presStyleIdx="1" presStyleCnt="6"/>
      <dgm:spPr/>
    </dgm:pt>
    <dgm:pt modelId="{E0141C4A-4A3C-4661-937B-136AD2B365CE}" type="pres">
      <dgm:prSet presAssocID="{BC5295DC-D259-4E2A-AD8E-E09C918916D6}" presName="node" presStyleLbl="node1" presStyleIdx="1" presStyleCnt="6" custRadScaleRad="207961" custRadScaleInc="30834">
        <dgm:presLayoutVars>
          <dgm:bulletEnabled val="1"/>
        </dgm:presLayoutVars>
      </dgm:prSet>
      <dgm:spPr/>
    </dgm:pt>
    <dgm:pt modelId="{1DD09334-4C76-4E4C-8DA9-054F5FA75012}" type="pres">
      <dgm:prSet presAssocID="{62BAF5D8-D53E-447D-9431-99234B0705B9}" presName="parTrans" presStyleLbl="sibTrans2D1" presStyleIdx="2" presStyleCnt="6" custAng="10800000" custScaleX="230448" custLinFactNeighborX="13716" custLinFactNeighborY="18195" custRadScaleRad="74706" custRadScaleInc="-2147483648"/>
      <dgm:spPr/>
    </dgm:pt>
    <dgm:pt modelId="{A7619050-D5DA-4063-BA13-FB6B040065CE}" type="pres">
      <dgm:prSet presAssocID="{62BAF5D8-D53E-447D-9431-99234B0705B9}" presName="connectorText" presStyleLbl="sibTrans2D1" presStyleIdx="2" presStyleCnt="6"/>
      <dgm:spPr/>
    </dgm:pt>
    <dgm:pt modelId="{529A171D-A515-43B6-9E4A-2D8D4E5A94F4}" type="pres">
      <dgm:prSet presAssocID="{D5041AC8-1C36-472F-A358-0DEE690AA474}" presName="node" presStyleLbl="node1" presStyleIdx="2" presStyleCnt="6" custRadScaleRad="199715" custRadScaleInc="-30159">
        <dgm:presLayoutVars>
          <dgm:bulletEnabled val="1"/>
        </dgm:presLayoutVars>
      </dgm:prSet>
      <dgm:spPr/>
    </dgm:pt>
    <dgm:pt modelId="{98AAD0CF-01B7-4DD1-8659-C2E6DDC5830A}" type="pres">
      <dgm:prSet presAssocID="{8EE159D7-9C4F-4DB1-B4B0-FD46A0D7E52D}" presName="parTrans" presStyleLbl="sibTrans2D1" presStyleIdx="3" presStyleCnt="6" custAng="10693852" custScaleX="508280" custLinFactNeighborX="16072" custLinFactNeighborY="46783" custRadScaleRad="74706" custRadScaleInc="-2147483648"/>
      <dgm:spPr/>
    </dgm:pt>
    <dgm:pt modelId="{803828B5-C288-4B18-A5C2-A7E1705D0C6D}" type="pres">
      <dgm:prSet presAssocID="{8EE159D7-9C4F-4DB1-B4B0-FD46A0D7E52D}" presName="connectorText" presStyleLbl="sibTrans2D1" presStyleIdx="3" presStyleCnt="6"/>
      <dgm:spPr/>
    </dgm:pt>
    <dgm:pt modelId="{F8F7DCDA-5F9D-4C62-B9D2-AA8133660253}" type="pres">
      <dgm:prSet presAssocID="{78E77C08-02C5-4AA8-AC64-78289F8C9FB1}" presName="node" presStyleLbl="node1" presStyleIdx="3" presStyleCnt="6" custRadScaleRad="84102" custRadScaleInc="-681">
        <dgm:presLayoutVars>
          <dgm:bulletEnabled val="1"/>
        </dgm:presLayoutVars>
      </dgm:prSet>
      <dgm:spPr/>
    </dgm:pt>
    <dgm:pt modelId="{B90DDD45-2C78-4536-B2A3-C1D51CD66EE4}" type="pres">
      <dgm:prSet presAssocID="{8426A048-2E9F-41F0-8CC3-0271BA41C5F9}" presName="parTrans" presStyleLbl="sibTrans2D1" presStyleIdx="4" presStyleCnt="6" custAng="10800000" custScaleX="217017" custLinFactNeighborX="-8836" custLinFactNeighborY="-19970" custRadScaleRad="131640" custRadScaleInc="-2147483648"/>
      <dgm:spPr/>
    </dgm:pt>
    <dgm:pt modelId="{C0BD8AC8-B8C6-4F5F-8324-C8F9B7C37155}" type="pres">
      <dgm:prSet presAssocID="{8426A048-2E9F-41F0-8CC3-0271BA41C5F9}" presName="connectorText" presStyleLbl="sibTrans2D1" presStyleIdx="4" presStyleCnt="6"/>
      <dgm:spPr/>
    </dgm:pt>
    <dgm:pt modelId="{3075290C-EC2C-46AD-8234-CF203BD37EC9}" type="pres">
      <dgm:prSet presAssocID="{33C490CD-E2EF-4B74-A7E4-55E43481E9A1}" presName="node" presStyleLbl="node1" presStyleIdx="4" presStyleCnt="6" custRadScaleRad="195720" custRadScaleInc="168360">
        <dgm:presLayoutVars>
          <dgm:bulletEnabled val="1"/>
        </dgm:presLayoutVars>
      </dgm:prSet>
      <dgm:spPr/>
    </dgm:pt>
    <dgm:pt modelId="{FC3BD5EB-76E4-4A92-BD38-0849114EC968}" type="pres">
      <dgm:prSet presAssocID="{50EB670E-D119-49CE-A6A7-66510C3D91D1}" presName="parTrans" presStyleLbl="sibTrans2D1" presStyleIdx="5" presStyleCnt="6" custAng="10748106" custScaleX="289730" custLinFactNeighborX="-42261" custLinFactNeighborY="53125" custRadScaleRad="37353" custRadScaleInc="-2147483648"/>
      <dgm:spPr/>
    </dgm:pt>
    <dgm:pt modelId="{79EF6A2E-43DC-4934-86E5-CBC06DF24DD7}" type="pres">
      <dgm:prSet presAssocID="{50EB670E-D119-49CE-A6A7-66510C3D91D1}" presName="connectorText" presStyleLbl="sibTrans2D1" presStyleIdx="5" presStyleCnt="6"/>
      <dgm:spPr/>
    </dgm:pt>
    <dgm:pt modelId="{77CB1E6F-2253-406C-9F46-3F473E4CE616}" type="pres">
      <dgm:prSet presAssocID="{1A88C76F-3503-4BF3-A298-1E87B275922C}" presName="node" presStyleLbl="node1" presStyleIdx="5" presStyleCnt="6" custScaleX="119252" custRadScaleRad="193829" custRadScaleInc="-172385">
        <dgm:presLayoutVars>
          <dgm:bulletEnabled val="1"/>
        </dgm:presLayoutVars>
      </dgm:prSet>
      <dgm:spPr/>
    </dgm:pt>
  </dgm:ptLst>
  <dgm:cxnLst>
    <dgm:cxn modelId="{FAE80408-42DC-44DD-88EE-46762D15883C}" srcId="{D99E6CBD-63DD-4980-BF02-B387AED510EC}" destId="{39BF02D2-50D7-4FBA-8640-14AB60AC8419}" srcOrd="0" destOrd="0" parTransId="{7F2F5A89-5FEF-4759-911C-D469A717CEA3}" sibTransId="{B8C4DD16-B510-414D-9D9F-3B08AAFB3E25}"/>
    <dgm:cxn modelId="{14696A09-D068-4181-B450-25D5171E16DD}" type="presOf" srcId="{50EB670E-D119-49CE-A6A7-66510C3D91D1}" destId="{79EF6A2E-43DC-4934-86E5-CBC06DF24DD7}" srcOrd="1" destOrd="0" presId="urn:microsoft.com/office/officeart/2005/8/layout/radial5"/>
    <dgm:cxn modelId="{E270760E-DEA7-46DC-A304-D83AB712B8E8}" type="presOf" srcId="{78F2548A-837A-4523-98E7-019FE55AFF5D}" destId="{EE175409-1394-4687-9F4B-629ED3BB8058}" srcOrd="0" destOrd="0" presId="urn:microsoft.com/office/officeart/2005/8/layout/radial5"/>
    <dgm:cxn modelId="{9F265511-EFB8-4D4B-A50B-444008F6E996}" srcId="{39BF02D2-50D7-4FBA-8640-14AB60AC8419}" destId="{78E77C08-02C5-4AA8-AC64-78289F8C9FB1}" srcOrd="3" destOrd="0" parTransId="{8EE159D7-9C4F-4DB1-B4B0-FD46A0D7E52D}" sibTransId="{E446D78E-2F64-4E7D-A9BE-1A5D144D5C53}"/>
    <dgm:cxn modelId="{7A8B2715-C64D-463D-B3C2-FE51EB9B9941}" type="presOf" srcId="{8EE159D7-9C4F-4DB1-B4B0-FD46A0D7E52D}" destId="{98AAD0CF-01B7-4DD1-8659-C2E6DDC5830A}" srcOrd="0" destOrd="0" presId="urn:microsoft.com/office/officeart/2005/8/layout/radial5"/>
    <dgm:cxn modelId="{5E66932E-BE2A-4E55-BC9F-7F5804C9DA8E}" type="presOf" srcId="{8426A048-2E9F-41F0-8CC3-0271BA41C5F9}" destId="{C0BD8AC8-B8C6-4F5F-8324-C8F9B7C37155}" srcOrd="1" destOrd="0" presId="urn:microsoft.com/office/officeart/2005/8/layout/radial5"/>
    <dgm:cxn modelId="{35077737-CE22-4462-B9F6-9D798EB6D5CB}" type="presOf" srcId="{62BAF5D8-D53E-447D-9431-99234B0705B9}" destId="{1DD09334-4C76-4E4C-8DA9-054F5FA75012}" srcOrd="0" destOrd="0" presId="urn:microsoft.com/office/officeart/2005/8/layout/radial5"/>
    <dgm:cxn modelId="{8850623A-957A-4E16-8A2B-A7A14B54EF7C}" srcId="{39BF02D2-50D7-4FBA-8640-14AB60AC8419}" destId="{33C490CD-E2EF-4B74-A7E4-55E43481E9A1}" srcOrd="4" destOrd="0" parTransId="{8426A048-2E9F-41F0-8CC3-0271BA41C5F9}" sibTransId="{94B4A8C1-5A0C-405E-94E2-B169441CD9F5}"/>
    <dgm:cxn modelId="{9962BA5C-0C0D-4830-A3AC-DFFA9B06AE04}" type="presOf" srcId="{33C490CD-E2EF-4B74-A7E4-55E43481E9A1}" destId="{3075290C-EC2C-46AD-8234-CF203BD37EC9}" srcOrd="0" destOrd="0" presId="urn:microsoft.com/office/officeart/2005/8/layout/radial5"/>
    <dgm:cxn modelId="{7736A346-F0F0-4C6C-AEA5-0A6C374158D8}" type="presOf" srcId="{074CD7C8-0D9C-4F82-8E54-953793BE5297}" destId="{0052A173-DE5C-4AA0-B93D-274A41B05AAA}" srcOrd="1" destOrd="0" presId="urn:microsoft.com/office/officeart/2005/8/layout/radial5"/>
    <dgm:cxn modelId="{28680568-9B44-447C-AFAA-FE1C6B4A9BAB}" srcId="{39BF02D2-50D7-4FBA-8640-14AB60AC8419}" destId="{78F2548A-837A-4523-98E7-019FE55AFF5D}" srcOrd="0" destOrd="0" parTransId="{39DE5FF1-C5F8-4E69-91F5-952E3C9C69BE}" sibTransId="{E316EB44-631E-475D-94E7-43E87CC0F7B6}"/>
    <dgm:cxn modelId="{F5BD6E69-A45A-4FD9-B0E6-66047E5C3FD8}" type="presOf" srcId="{62BAF5D8-D53E-447D-9431-99234B0705B9}" destId="{A7619050-D5DA-4063-BA13-FB6B040065CE}" srcOrd="1" destOrd="0" presId="urn:microsoft.com/office/officeart/2005/8/layout/radial5"/>
    <dgm:cxn modelId="{07E4DC4D-3E13-4229-B729-444B93F682FA}" type="presOf" srcId="{D99E6CBD-63DD-4980-BF02-B387AED510EC}" destId="{331EAD57-4754-44A8-82CA-B48CDC59531F}" srcOrd="0" destOrd="0" presId="urn:microsoft.com/office/officeart/2005/8/layout/radial5"/>
    <dgm:cxn modelId="{8BEADA52-A2E3-407E-8B21-BEBD3A07A415}" type="presOf" srcId="{8426A048-2E9F-41F0-8CC3-0271BA41C5F9}" destId="{B90DDD45-2C78-4536-B2A3-C1D51CD66EE4}" srcOrd="0" destOrd="0" presId="urn:microsoft.com/office/officeart/2005/8/layout/radial5"/>
    <dgm:cxn modelId="{83209D78-44C3-41A5-8F23-C94F4DC82754}" type="presOf" srcId="{1A88C76F-3503-4BF3-A298-1E87B275922C}" destId="{77CB1E6F-2253-406C-9F46-3F473E4CE616}" srcOrd="0" destOrd="0" presId="urn:microsoft.com/office/officeart/2005/8/layout/radial5"/>
    <dgm:cxn modelId="{E3B2EE79-49B0-4947-A74B-D5B016D3F27F}" srcId="{39BF02D2-50D7-4FBA-8640-14AB60AC8419}" destId="{1A88C76F-3503-4BF3-A298-1E87B275922C}" srcOrd="5" destOrd="0" parTransId="{50EB670E-D119-49CE-A6A7-66510C3D91D1}" sibTransId="{C98E85F9-DC47-464D-9889-EE13D3AF0A57}"/>
    <dgm:cxn modelId="{9626E48F-7DE6-44FF-B9A7-1AAEB51F209A}" type="presOf" srcId="{074CD7C8-0D9C-4F82-8E54-953793BE5297}" destId="{9683C0F4-86CE-4126-B32F-6DE751E7A4D5}" srcOrd="0" destOrd="0" presId="urn:microsoft.com/office/officeart/2005/8/layout/radial5"/>
    <dgm:cxn modelId="{8C2B2894-E0C6-4A05-AC0E-4B88B5BFA8D3}" type="presOf" srcId="{39DE5FF1-C5F8-4E69-91F5-952E3C9C69BE}" destId="{706E488C-670D-43B9-A15F-0E66A3FAFF13}" srcOrd="1" destOrd="0" presId="urn:microsoft.com/office/officeart/2005/8/layout/radial5"/>
    <dgm:cxn modelId="{ACA61196-33C5-4469-B597-8C60525787C8}" type="presOf" srcId="{8EE159D7-9C4F-4DB1-B4B0-FD46A0D7E52D}" destId="{803828B5-C288-4B18-A5C2-A7E1705D0C6D}" srcOrd="1" destOrd="0" presId="urn:microsoft.com/office/officeart/2005/8/layout/radial5"/>
    <dgm:cxn modelId="{B058059A-7F4C-4054-B59E-A203AB6824D5}" type="presOf" srcId="{D5041AC8-1C36-472F-A358-0DEE690AA474}" destId="{529A171D-A515-43B6-9E4A-2D8D4E5A94F4}" srcOrd="0" destOrd="0" presId="urn:microsoft.com/office/officeart/2005/8/layout/radial5"/>
    <dgm:cxn modelId="{D592649B-1A4B-44FA-B816-B643A1D703C0}" srcId="{D99E6CBD-63DD-4980-BF02-B387AED510EC}" destId="{494CE7BE-8144-43A4-B1BD-36CED0327A37}" srcOrd="1" destOrd="0" parTransId="{59DF883D-5E25-436C-B04B-6A961CF543C4}" sibTransId="{F4A5F5CD-75E6-4ACB-B0A2-A5B82B9CBCFF}"/>
    <dgm:cxn modelId="{EA9391A4-C26E-4C83-90C6-5CF38540C7EC}" type="presOf" srcId="{BC5295DC-D259-4E2A-AD8E-E09C918916D6}" destId="{E0141C4A-4A3C-4661-937B-136AD2B365CE}" srcOrd="0" destOrd="0" presId="urn:microsoft.com/office/officeart/2005/8/layout/radial5"/>
    <dgm:cxn modelId="{7371C6AA-B7C2-4D41-9798-4ED4870485A3}" type="presOf" srcId="{50EB670E-D119-49CE-A6A7-66510C3D91D1}" destId="{FC3BD5EB-76E4-4A92-BD38-0849114EC968}" srcOrd="0" destOrd="0" presId="urn:microsoft.com/office/officeart/2005/8/layout/radial5"/>
    <dgm:cxn modelId="{28352AC5-871E-4943-ABB1-5920C3EB5524}" type="presOf" srcId="{78E77C08-02C5-4AA8-AC64-78289F8C9FB1}" destId="{F8F7DCDA-5F9D-4C62-B9D2-AA8133660253}" srcOrd="0" destOrd="0" presId="urn:microsoft.com/office/officeart/2005/8/layout/radial5"/>
    <dgm:cxn modelId="{7E33BBD5-05CA-42DB-8301-0660A5273516}" type="presOf" srcId="{39DE5FF1-C5F8-4E69-91F5-952E3C9C69BE}" destId="{C54927EB-18E4-4316-8FCB-338FD34C9857}" srcOrd="0" destOrd="0" presId="urn:microsoft.com/office/officeart/2005/8/layout/radial5"/>
    <dgm:cxn modelId="{0DA610E8-DA3F-4542-8ABC-1DE000568767}" srcId="{39BF02D2-50D7-4FBA-8640-14AB60AC8419}" destId="{BC5295DC-D259-4E2A-AD8E-E09C918916D6}" srcOrd="1" destOrd="0" parTransId="{074CD7C8-0D9C-4F82-8E54-953793BE5297}" sibTransId="{630C67B7-A639-46A6-97C9-31396AC31727}"/>
    <dgm:cxn modelId="{287FD4EB-5646-40B5-9CF1-057042AA0DB7}" srcId="{39BF02D2-50D7-4FBA-8640-14AB60AC8419}" destId="{D5041AC8-1C36-472F-A358-0DEE690AA474}" srcOrd="2" destOrd="0" parTransId="{62BAF5D8-D53E-447D-9431-99234B0705B9}" sibTransId="{8E45DA53-A4FC-448D-A789-67D83F3880D5}"/>
    <dgm:cxn modelId="{38ADBBFB-88AA-4A82-B570-2A3509BC454D}" type="presOf" srcId="{39BF02D2-50D7-4FBA-8640-14AB60AC8419}" destId="{D1614231-1EF2-4F72-95B0-06FBB687EBAD}" srcOrd="0" destOrd="0" presId="urn:microsoft.com/office/officeart/2005/8/layout/radial5"/>
    <dgm:cxn modelId="{C66F2728-430B-4B7B-8493-1D6441ED3429}" type="presParOf" srcId="{331EAD57-4754-44A8-82CA-B48CDC59531F}" destId="{D1614231-1EF2-4F72-95B0-06FBB687EBAD}" srcOrd="0" destOrd="0" presId="urn:microsoft.com/office/officeart/2005/8/layout/radial5"/>
    <dgm:cxn modelId="{B1FC8BAC-C972-4F3D-B3FC-8FEFD82AC7DF}" type="presParOf" srcId="{331EAD57-4754-44A8-82CA-B48CDC59531F}" destId="{C54927EB-18E4-4316-8FCB-338FD34C9857}" srcOrd="1" destOrd="0" presId="urn:microsoft.com/office/officeart/2005/8/layout/radial5"/>
    <dgm:cxn modelId="{DE98D6C4-6EB6-4A2C-8511-0536A96DFB6B}" type="presParOf" srcId="{C54927EB-18E4-4316-8FCB-338FD34C9857}" destId="{706E488C-670D-43B9-A15F-0E66A3FAFF13}" srcOrd="0" destOrd="0" presId="urn:microsoft.com/office/officeart/2005/8/layout/radial5"/>
    <dgm:cxn modelId="{A9DC8600-BEF0-49DA-97D5-2B1372499690}" type="presParOf" srcId="{331EAD57-4754-44A8-82CA-B48CDC59531F}" destId="{EE175409-1394-4687-9F4B-629ED3BB8058}" srcOrd="2" destOrd="0" presId="urn:microsoft.com/office/officeart/2005/8/layout/radial5"/>
    <dgm:cxn modelId="{10C30A21-6872-48A4-B94A-7CE2C11BE2D2}" type="presParOf" srcId="{331EAD57-4754-44A8-82CA-B48CDC59531F}" destId="{9683C0F4-86CE-4126-B32F-6DE751E7A4D5}" srcOrd="3" destOrd="0" presId="urn:microsoft.com/office/officeart/2005/8/layout/radial5"/>
    <dgm:cxn modelId="{645C358C-A305-423E-8D2F-92C974F217CF}" type="presParOf" srcId="{9683C0F4-86CE-4126-B32F-6DE751E7A4D5}" destId="{0052A173-DE5C-4AA0-B93D-274A41B05AAA}" srcOrd="0" destOrd="0" presId="urn:microsoft.com/office/officeart/2005/8/layout/radial5"/>
    <dgm:cxn modelId="{1E4A1EE8-FCE6-4F84-BCEA-D5B114F7673A}" type="presParOf" srcId="{331EAD57-4754-44A8-82CA-B48CDC59531F}" destId="{E0141C4A-4A3C-4661-937B-136AD2B365CE}" srcOrd="4" destOrd="0" presId="urn:microsoft.com/office/officeart/2005/8/layout/radial5"/>
    <dgm:cxn modelId="{5205B91B-1AB4-40FE-A00B-99D8A260752A}" type="presParOf" srcId="{331EAD57-4754-44A8-82CA-B48CDC59531F}" destId="{1DD09334-4C76-4E4C-8DA9-054F5FA75012}" srcOrd="5" destOrd="0" presId="urn:microsoft.com/office/officeart/2005/8/layout/radial5"/>
    <dgm:cxn modelId="{FDEB7368-198E-4A06-8913-E7AA660515F6}" type="presParOf" srcId="{1DD09334-4C76-4E4C-8DA9-054F5FA75012}" destId="{A7619050-D5DA-4063-BA13-FB6B040065CE}" srcOrd="0" destOrd="0" presId="urn:microsoft.com/office/officeart/2005/8/layout/radial5"/>
    <dgm:cxn modelId="{9E149081-3084-4462-9524-43242C971C0F}" type="presParOf" srcId="{331EAD57-4754-44A8-82CA-B48CDC59531F}" destId="{529A171D-A515-43B6-9E4A-2D8D4E5A94F4}" srcOrd="6" destOrd="0" presId="urn:microsoft.com/office/officeart/2005/8/layout/radial5"/>
    <dgm:cxn modelId="{6E37E6E0-F49F-47B4-8FFA-7A54BF019B41}" type="presParOf" srcId="{331EAD57-4754-44A8-82CA-B48CDC59531F}" destId="{98AAD0CF-01B7-4DD1-8659-C2E6DDC5830A}" srcOrd="7" destOrd="0" presId="urn:microsoft.com/office/officeart/2005/8/layout/radial5"/>
    <dgm:cxn modelId="{0727008F-C296-4E04-A7A0-44F9E85B86A5}" type="presParOf" srcId="{98AAD0CF-01B7-4DD1-8659-C2E6DDC5830A}" destId="{803828B5-C288-4B18-A5C2-A7E1705D0C6D}" srcOrd="0" destOrd="0" presId="urn:microsoft.com/office/officeart/2005/8/layout/radial5"/>
    <dgm:cxn modelId="{F82C3FCA-2B0D-40EB-940F-32864E89997A}" type="presParOf" srcId="{331EAD57-4754-44A8-82CA-B48CDC59531F}" destId="{F8F7DCDA-5F9D-4C62-B9D2-AA8133660253}" srcOrd="8" destOrd="0" presId="urn:microsoft.com/office/officeart/2005/8/layout/radial5"/>
    <dgm:cxn modelId="{9713295F-22D8-432E-984D-46D23E8AEE5F}" type="presParOf" srcId="{331EAD57-4754-44A8-82CA-B48CDC59531F}" destId="{B90DDD45-2C78-4536-B2A3-C1D51CD66EE4}" srcOrd="9" destOrd="0" presId="urn:microsoft.com/office/officeart/2005/8/layout/radial5"/>
    <dgm:cxn modelId="{9432E4D1-BBE8-423A-8CB2-9FA5F338D221}" type="presParOf" srcId="{B90DDD45-2C78-4536-B2A3-C1D51CD66EE4}" destId="{C0BD8AC8-B8C6-4F5F-8324-C8F9B7C37155}" srcOrd="0" destOrd="0" presId="urn:microsoft.com/office/officeart/2005/8/layout/radial5"/>
    <dgm:cxn modelId="{0A1EC500-F95D-4B56-B904-3D24B84753F2}" type="presParOf" srcId="{331EAD57-4754-44A8-82CA-B48CDC59531F}" destId="{3075290C-EC2C-46AD-8234-CF203BD37EC9}" srcOrd="10" destOrd="0" presId="urn:microsoft.com/office/officeart/2005/8/layout/radial5"/>
    <dgm:cxn modelId="{7D94E9C2-2543-4169-BA8F-A74462BBBDF3}" type="presParOf" srcId="{331EAD57-4754-44A8-82CA-B48CDC59531F}" destId="{FC3BD5EB-76E4-4A92-BD38-0849114EC968}" srcOrd="11" destOrd="0" presId="urn:microsoft.com/office/officeart/2005/8/layout/radial5"/>
    <dgm:cxn modelId="{CD602F9F-F992-418F-8AC8-0BC95614B7C0}" type="presParOf" srcId="{FC3BD5EB-76E4-4A92-BD38-0849114EC968}" destId="{79EF6A2E-43DC-4934-86E5-CBC06DF24DD7}" srcOrd="0" destOrd="0" presId="urn:microsoft.com/office/officeart/2005/8/layout/radial5"/>
    <dgm:cxn modelId="{94E43753-F777-445E-A600-141EBA8CB010}" type="presParOf" srcId="{331EAD57-4754-44A8-82CA-B48CDC59531F}" destId="{77CB1E6F-2253-406C-9F46-3F473E4CE616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14231-1EF2-4F72-95B0-06FBB687EBAD}">
      <dsp:nvSpPr>
        <dsp:cNvPr id="0" name=""/>
        <dsp:cNvSpPr/>
      </dsp:nvSpPr>
      <dsp:spPr>
        <a:xfrm>
          <a:off x="4546701" y="2321697"/>
          <a:ext cx="2071598" cy="1354075"/>
        </a:xfrm>
        <a:prstGeom prst="ellipse">
          <a:avLst/>
        </a:prstGeom>
        <a:noFill/>
        <a:ln w="57150" cap="flat" cmpd="sng" algn="ctr">
          <a:solidFill>
            <a:srgbClr val="0082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A" sz="1600" b="1" kern="1200" dirty="0" err="1">
              <a:solidFill>
                <a:srgbClr val="00823D"/>
              </a:solidFill>
            </a:rPr>
            <a:t>Gesamentlike</a:t>
          </a:r>
          <a:endParaRPr lang="en-ZA" sz="1600" b="1" kern="1200" dirty="0">
            <a:solidFill>
              <a:srgbClr val="00823D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A" sz="1600" b="1" kern="1200" dirty="0">
              <a:solidFill>
                <a:srgbClr val="00823D"/>
              </a:solidFill>
            </a:rPr>
            <a:t> </a:t>
          </a:r>
          <a:r>
            <a:rPr lang="en-ZA" sz="1600" b="1" kern="1200" dirty="0" err="1">
              <a:solidFill>
                <a:srgbClr val="00823D"/>
              </a:solidFill>
            </a:rPr>
            <a:t>Poging</a:t>
          </a:r>
          <a:r>
            <a:rPr lang="en-ZA" sz="1600" b="1" kern="1200" dirty="0">
              <a:solidFill>
                <a:srgbClr val="00823D"/>
              </a:solidFill>
            </a:rPr>
            <a:t>/Plan/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A" sz="1600" b="1" kern="1200" dirty="0" err="1">
              <a:solidFill>
                <a:srgbClr val="00823D"/>
              </a:solidFill>
            </a:rPr>
            <a:t>Oplossing</a:t>
          </a:r>
          <a:endParaRPr lang="en-ZA" sz="1600" b="1" kern="1200" dirty="0">
            <a:solidFill>
              <a:srgbClr val="00823D"/>
            </a:solidFill>
          </a:endParaRPr>
        </a:p>
      </dsp:txBody>
      <dsp:txXfrm>
        <a:off x="4850080" y="2519997"/>
        <a:ext cx="1464840" cy="957475"/>
      </dsp:txXfrm>
    </dsp:sp>
    <dsp:sp modelId="{C54927EB-18E4-4316-8FCB-338FD34C9857}">
      <dsp:nvSpPr>
        <dsp:cNvPr id="0" name=""/>
        <dsp:cNvSpPr/>
      </dsp:nvSpPr>
      <dsp:spPr>
        <a:xfrm rot="5429827">
          <a:off x="4686760" y="1100613"/>
          <a:ext cx="1894906" cy="53391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4767542" y="1127312"/>
        <a:ext cx="1734732" cy="320347"/>
      </dsp:txXfrm>
    </dsp:sp>
    <dsp:sp modelId="{EE175409-1394-4687-9F4B-629ED3BB8058}">
      <dsp:nvSpPr>
        <dsp:cNvPr id="0" name=""/>
        <dsp:cNvSpPr/>
      </dsp:nvSpPr>
      <dsp:spPr>
        <a:xfrm>
          <a:off x="4674686" y="140890"/>
          <a:ext cx="1851595" cy="1570332"/>
        </a:xfrm>
        <a:prstGeom prst="ellipse">
          <a:avLst/>
        </a:prstGeom>
        <a:solidFill>
          <a:srgbClr val="00823D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bg1"/>
              </a:solidFill>
            </a:rPr>
            <a:t>Krisis</a:t>
          </a:r>
          <a:endParaRPr lang="en-ZA" sz="1300" b="1" kern="1200" dirty="0">
            <a:solidFill>
              <a:schemeClr val="bg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bg1"/>
              </a:solidFill>
            </a:rPr>
            <a:t>(</a:t>
          </a:r>
          <a:r>
            <a:rPr lang="en-ZA" sz="1300" b="1" kern="1200" dirty="0" err="1">
              <a:solidFill>
                <a:schemeClr val="bg1"/>
              </a:solidFill>
            </a:rPr>
            <a:t>Vooraf</a:t>
          </a:r>
          <a:r>
            <a:rPr lang="en-ZA" sz="1300" b="1" kern="1200" dirty="0">
              <a:solidFill>
                <a:schemeClr val="bg1"/>
              </a:solidFill>
            </a:rPr>
            <a:t> </a:t>
          </a:r>
          <a:r>
            <a:rPr lang="en-ZA" sz="1300" b="1" kern="1200" dirty="0" err="1">
              <a:solidFill>
                <a:schemeClr val="bg1"/>
              </a:solidFill>
            </a:rPr>
            <a:t>Beplanning</a:t>
          </a:r>
          <a:r>
            <a:rPr lang="en-ZA" sz="1300" b="1" kern="1200" dirty="0">
              <a:solidFill>
                <a:schemeClr val="bg1"/>
              </a:solidFill>
            </a:rPr>
            <a:t>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b="1" kern="1200" dirty="0">
            <a:solidFill>
              <a:schemeClr val="bg1"/>
            </a:solidFill>
          </a:endParaRPr>
        </a:p>
      </dsp:txBody>
      <dsp:txXfrm>
        <a:off x="4945846" y="370860"/>
        <a:ext cx="1309275" cy="1110392"/>
      </dsp:txXfrm>
    </dsp:sp>
    <dsp:sp modelId="{9683C0F4-86CE-4126-B32F-6DE751E7A4D5}">
      <dsp:nvSpPr>
        <dsp:cNvPr id="0" name=""/>
        <dsp:cNvSpPr/>
      </dsp:nvSpPr>
      <dsp:spPr>
        <a:xfrm rot="9602529">
          <a:off x="6258799" y="1742131"/>
          <a:ext cx="3181974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 dirty="0"/>
        </a:p>
      </dsp:txBody>
      <dsp:txXfrm>
        <a:off x="6468312" y="1849267"/>
        <a:ext cx="2965975" cy="431999"/>
      </dsp:txXfrm>
    </dsp:sp>
    <dsp:sp modelId="{E0141C4A-4A3C-4661-937B-136AD2B365CE}">
      <dsp:nvSpPr>
        <dsp:cNvPr id="0" name=""/>
        <dsp:cNvSpPr/>
      </dsp:nvSpPr>
      <dsp:spPr>
        <a:xfrm>
          <a:off x="8895118" y="660075"/>
          <a:ext cx="1570332" cy="1570332"/>
        </a:xfrm>
        <a:prstGeom prst="ellipse">
          <a:avLst/>
        </a:prstGeom>
        <a:solidFill>
          <a:srgbClr val="FACD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 err="1">
              <a:solidFill>
                <a:schemeClr val="tx1"/>
              </a:solidFill>
            </a:rPr>
            <a:t>Aktivering</a:t>
          </a:r>
          <a:endParaRPr lang="en-ZA" sz="12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 err="1">
              <a:solidFill>
                <a:schemeClr val="tx1"/>
              </a:solidFill>
            </a:rPr>
            <a:t>Plaaslike</a:t>
          </a:r>
          <a:r>
            <a:rPr lang="en-ZA" sz="1200" b="1" kern="1200" dirty="0">
              <a:solidFill>
                <a:schemeClr val="tx1"/>
              </a:solidFill>
            </a:rPr>
            <a:t> Agri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 err="1">
              <a:solidFill>
                <a:schemeClr val="tx1"/>
              </a:solidFill>
            </a:rPr>
            <a:t>Plaaswag</a:t>
          </a:r>
          <a:endParaRPr lang="en-ZA" sz="12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 err="1">
              <a:solidFill>
                <a:schemeClr val="tx1"/>
              </a:solidFill>
            </a:rPr>
            <a:t>Plaaslike</a:t>
          </a:r>
          <a:r>
            <a:rPr lang="en-ZA" sz="1200" b="1" kern="1200" dirty="0">
              <a:solidFill>
                <a:schemeClr val="tx1"/>
              </a:solidFill>
            </a:rPr>
            <a:t> SAPD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>
              <a:solidFill>
                <a:schemeClr val="tx1"/>
              </a:solidFill>
            </a:rPr>
            <a:t>GOS</a:t>
          </a:r>
        </a:p>
      </dsp:txBody>
      <dsp:txXfrm>
        <a:off x="9125088" y="890045"/>
        <a:ext cx="1110392" cy="1110392"/>
      </dsp:txXfrm>
    </dsp:sp>
    <dsp:sp modelId="{1DD09334-4C76-4E4C-8DA9-054F5FA75012}">
      <dsp:nvSpPr>
        <dsp:cNvPr id="0" name=""/>
        <dsp:cNvSpPr/>
      </dsp:nvSpPr>
      <dsp:spPr>
        <a:xfrm rot="12048095">
          <a:off x="6254637" y="3530866"/>
          <a:ext cx="3224887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6463596" y="3713219"/>
        <a:ext cx="3008888" cy="431999"/>
      </dsp:txXfrm>
    </dsp:sp>
    <dsp:sp modelId="{529A171D-A515-43B6-9E4A-2D8D4E5A94F4}">
      <dsp:nvSpPr>
        <dsp:cNvPr id="0" name=""/>
        <dsp:cNvSpPr/>
      </dsp:nvSpPr>
      <dsp:spPr>
        <a:xfrm>
          <a:off x="8895116" y="3770299"/>
          <a:ext cx="1570332" cy="1570332"/>
        </a:xfrm>
        <a:prstGeom prst="ellipse">
          <a:avLst/>
        </a:prstGeom>
        <a:solidFill>
          <a:srgbClr val="00572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bg1"/>
              </a:solidFill>
            </a:rPr>
            <a:t>Kluster</a:t>
          </a:r>
          <a:endParaRPr lang="en-ZA" sz="1300" b="1" kern="1200" dirty="0">
            <a:solidFill>
              <a:schemeClr val="bg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bg1"/>
              </a:solidFill>
            </a:rPr>
            <a:t>Agri Rep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bg1"/>
              </a:solidFill>
            </a:rPr>
            <a:t>GOS</a:t>
          </a:r>
        </a:p>
      </dsp:txBody>
      <dsp:txXfrm>
        <a:off x="9125086" y="4000269"/>
        <a:ext cx="1110392" cy="1110392"/>
      </dsp:txXfrm>
    </dsp:sp>
    <dsp:sp modelId="{98AAD0CF-01B7-4DD1-8659-C2E6DDC5830A}">
      <dsp:nvSpPr>
        <dsp:cNvPr id="0" name=""/>
        <dsp:cNvSpPr/>
      </dsp:nvSpPr>
      <dsp:spPr>
        <a:xfrm rot="16200000">
          <a:off x="5114641" y="3839615"/>
          <a:ext cx="1005465" cy="53391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194728" y="4026485"/>
        <a:ext cx="845291" cy="320347"/>
      </dsp:txXfrm>
    </dsp:sp>
    <dsp:sp modelId="{F8F7DCDA-5F9D-4C62-B9D2-AA8133660253}">
      <dsp:nvSpPr>
        <dsp:cNvPr id="0" name=""/>
        <dsp:cNvSpPr/>
      </dsp:nvSpPr>
      <dsp:spPr>
        <a:xfrm>
          <a:off x="4493680" y="4049005"/>
          <a:ext cx="2190818" cy="1570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latin typeface="+mj-lt"/>
            </a:rPr>
            <a:t>Proviniale</a:t>
          </a:r>
          <a:r>
            <a:rPr lang="en-ZA" sz="1300" b="1" kern="1200" dirty="0">
              <a:latin typeface="+mj-lt"/>
            </a:rPr>
            <a:t> </a:t>
          </a:r>
          <a:r>
            <a:rPr lang="en-ZA" sz="1300" b="1" kern="1200" dirty="0" err="1">
              <a:latin typeface="+mj-lt"/>
            </a:rPr>
            <a:t>Aktivering</a:t>
          </a:r>
          <a:endParaRPr lang="en-ZA" sz="1300" b="1" kern="1200" dirty="0">
            <a:latin typeface="+mj-lt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/>
            <a:t>PROV JOINTS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/>
            <a:t>PROV GOS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/>
            <a:t>PROV AGRI</a:t>
          </a:r>
        </a:p>
      </dsp:txBody>
      <dsp:txXfrm>
        <a:off x="4814518" y="4278975"/>
        <a:ext cx="1549142" cy="1110392"/>
      </dsp:txXfrm>
    </dsp:sp>
    <dsp:sp modelId="{B90DDD45-2C78-4536-B2A3-C1D51CD66EE4}">
      <dsp:nvSpPr>
        <dsp:cNvPr id="0" name=""/>
        <dsp:cNvSpPr/>
      </dsp:nvSpPr>
      <dsp:spPr>
        <a:xfrm rot="1239716">
          <a:off x="1930953" y="1755594"/>
          <a:ext cx="2945010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 rot="10800000">
        <a:off x="1937900" y="1861485"/>
        <a:ext cx="2729011" cy="431999"/>
      </dsp:txXfrm>
    </dsp:sp>
    <dsp:sp modelId="{3075290C-EC2C-46AD-8234-CF203BD37EC9}">
      <dsp:nvSpPr>
        <dsp:cNvPr id="0" name=""/>
        <dsp:cNvSpPr/>
      </dsp:nvSpPr>
      <dsp:spPr>
        <a:xfrm>
          <a:off x="769719" y="694716"/>
          <a:ext cx="1570332" cy="1570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/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/>
            <a:t>Monitering</a:t>
          </a:r>
          <a:endParaRPr lang="en-ZA" sz="1300" b="1" kern="1200" dirty="0"/>
        </a:p>
      </dsp:txBody>
      <dsp:txXfrm>
        <a:off x="999689" y="924686"/>
        <a:ext cx="1110392" cy="1110392"/>
      </dsp:txXfrm>
    </dsp:sp>
    <dsp:sp modelId="{FC3BD5EB-76E4-4A92-BD38-0849114EC968}">
      <dsp:nvSpPr>
        <dsp:cNvPr id="0" name=""/>
        <dsp:cNvSpPr/>
      </dsp:nvSpPr>
      <dsp:spPr>
        <a:xfrm rot="20254446">
          <a:off x="1305654" y="3654229"/>
          <a:ext cx="3670329" cy="7199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>
            <a:solidFill>
              <a:schemeClr val="bg1"/>
            </a:solidFill>
          </a:endParaRPr>
        </a:p>
      </dsp:txBody>
      <dsp:txXfrm rot="10800000">
        <a:off x="1313822" y="3839429"/>
        <a:ext cx="3454330" cy="431999"/>
      </dsp:txXfrm>
    </dsp:sp>
    <dsp:sp modelId="{77CB1E6F-2253-406C-9F46-3F473E4CE616}">
      <dsp:nvSpPr>
        <dsp:cNvPr id="0" name=""/>
        <dsp:cNvSpPr/>
      </dsp:nvSpPr>
      <dsp:spPr>
        <a:xfrm>
          <a:off x="689798" y="3776893"/>
          <a:ext cx="1872653" cy="1570332"/>
        </a:xfrm>
        <a:prstGeom prst="ellipse">
          <a:avLst/>
        </a:prstGeom>
        <a:solidFill>
          <a:srgbClr val="E7B10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tx1"/>
              </a:solidFill>
            </a:rPr>
            <a:t>Provinsie</a:t>
          </a:r>
          <a:r>
            <a:rPr lang="en-ZA" sz="1300" b="1" kern="1200" dirty="0">
              <a:solidFill>
                <a:schemeClr val="tx1"/>
              </a:solidFill>
            </a:rPr>
            <a:t> Agri </a:t>
          </a:r>
          <a:r>
            <a:rPr lang="en-ZA" sz="1300" b="1" kern="1200" dirty="0" err="1">
              <a:solidFill>
                <a:schemeClr val="tx1"/>
              </a:solidFill>
            </a:rPr>
            <a:t>versoek</a:t>
          </a:r>
          <a:endParaRPr lang="en-ZA" sz="1300" b="1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1"/>
              </a:solidFill>
            </a:rPr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tx1"/>
              </a:solidFill>
            </a:rPr>
            <a:t>betrokkenheid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964042" y="4006863"/>
        <a:ext cx="1324165" cy="1110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14231-1EF2-4F72-95B0-06FBB687EBAD}">
      <dsp:nvSpPr>
        <dsp:cNvPr id="0" name=""/>
        <dsp:cNvSpPr/>
      </dsp:nvSpPr>
      <dsp:spPr>
        <a:xfrm>
          <a:off x="4452366" y="2284189"/>
          <a:ext cx="2140917" cy="1372542"/>
        </a:xfrm>
        <a:prstGeom prst="ellipse">
          <a:avLst/>
        </a:prstGeom>
        <a:noFill/>
        <a:ln w="57150" cap="flat" cmpd="sng" algn="ctr">
          <a:solidFill>
            <a:srgbClr val="0082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A" sz="1600" b="1" kern="1200" dirty="0" err="1">
              <a:solidFill>
                <a:srgbClr val="00823D"/>
              </a:solidFill>
            </a:rPr>
            <a:t>Gesamentlike</a:t>
          </a:r>
          <a:endParaRPr lang="en-ZA" sz="1600" b="1" kern="1200" dirty="0">
            <a:solidFill>
              <a:srgbClr val="00823D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A" sz="1600" b="1" kern="1200" dirty="0" err="1">
              <a:solidFill>
                <a:srgbClr val="00823D"/>
              </a:solidFill>
            </a:rPr>
            <a:t>Poging</a:t>
          </a:r>
          <a:r>
            <a:rPr lang="en-ZA" sz="1600" b="1" kern="1200" dirty="0">
              <a:solidFill>
                <a:srgbClr val="00823D"/>
              </a:solidFill>
            </a:rPr>
            <a:t>/Plan/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A" sz="1600" b="1" kern="1200" dirty="0" err="1">
              <a:solidFill>
                <a:srgbClr val="00823D"/>
              </a:solidFill>
            </a:rPr>
            <a:t>Oplossing</a:t>
          </a:r>
          <a:endParaRPr lang="en-ZA" sz="1600" b="1" kern="1200" dirty="0">
            <a:solidFill>
              <a:srgbClr val="00823D"/>
            </a:solidFill>
          </a:endParaRPr>
        </a:p>
      </dsp:txBody>
      <dsp:txXfrm>
        <a:off x="4765896" y="2485193"/>
        <a:ext cx="1513857" cy="970534"/>
      </dsp:txXfrm>
    </dsp:sp>
    <dsp:sp modelId="{C54927EB-18E4-4316-8FCB-338FD34C9857}">
      <dsp:nvSpPr>
        <dsp:cNvPr id="0" name=""/>
        <dsp:cNvSpPr/>
      </dsp:nvSpPr>
      <dsp:spPr>
        <a:xfrm rot="5492023">
          <a:off x="4675218" y="1037792"/>
          <a:ext cx="1830887" cy="5290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4756707" y="1064275"/>
        <a:ext cx="1672158" cy="317459"/>
      </dsp:txXfrm>
    </dsp:sp>
    <dsp:sp modelId="{EE175409-1394-4687-9F4B-629ED3BB8058}">
      <dsp:nvSpPr>
        <dsp:cNvPr id="0" name=""/>
        <dsp:cNvSpPr/>
      </dsp:nvSpPr>
      <dsp:spPr>
        <a:xfrm>
          <a:off x="4660365" y="138629"/>
          <a:ext cx="1834896" cy="1556170"/>
        </a:xfrm>
        <a:prstGeom prst="ellipse">
          <a:avLst/>
        </a:prstGeom>
        <a:solidFill>
          <a:srgbClr val="00823D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bg1"/>
              </a:solidFill>
            </a:rPr>
            <a:t>Prov</a:t>
          </a:r>
          <a:r>
            <a:rPr lang="en-ZA" sz="1300" b="1" kern="1200" dirty="0">
              <a:solidFill>
                <a:schemeClr val="bg1"/>
              </a:solidFill>
            </a:rPr>
            <a:t> </a:t>
          </a:r>
          <a:r>
            <a:rPr lang="en-ZA" sz="1300" b="1" kern="1200" dirty="0" err="1">
              <a:solidFill>
                <a:schemeClr val="bg1"/>
              </a:solidFill>
            </a:rPr>
            <a:t>Krisis</a:t>
          </a:r>
          <a:endParaRPr lang="en-ZA" sz="1300" b="1" kern="1200" dirty="0">
            <a:solidFill>
              <a:schemeClr val="bg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bg1"/>
              </a:solidFill>
            </a:rPr>
            <a:t>Versoek</a:t>
          </a:r>
          <a:endParaRPr lang="en-ZA" sz="1300" b="1" kern="1200" dirty="0">
            <a:solidFill>
              <a:schemeClr val="bg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bg1"/>
              </a:solidFill>
            </a:rPr>
            <a:t>(</a:t>
          </a:r>
          <a:r>
            <a:rPr lang="en-ZA" sz="1300" b="1" kern="1200" dirty="0" err="1">
              <a:solidFill>
                <a:schemeClr val="bg1"/>
              </a:solidFill>
            </a:rPr>
            <a:t>Vooraf</a:t>
          </a:r>
          <a:r>
            <a:rPr lang="en-ZA" sz="1300" b="1" kern="1200" dirty="0">
              <a:solidFill>
                <a:schemeClr val="bg1"/>
              </a:solidFill>
            </a:rPr>
            <a:t> Plan)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b="1" kern="1200" dirty="0">
            <a:solidFill>
              <a:schemeClr val="bg1"/>
            </a:solidFill>
          </a:endParaRPr>
        </a:p>
      </dsp:txBody>
      <dsp:txXfrm>
        <a:off x="4929079" y="366525"/>
        <a:ext cx="1297468" cy="1100378"/>
      </dsp:txXfrm>
    </dsp:sp>
    <dsp:sp modelId="{9683C0F4-86CE-4126-B32F-6DE751E7A4D5}">
      <dsp:nvSpPr>
        <dsp:cNvPr id="0" name=""/>
        <dsp:cNvSpPr/>
      </dsp:nvSpPr>
      <dsp:spPr>
        <a:xfrm rot="9594582">
          <a:off x="6210931" y="1698517"/>
          <a:ext cx="3338877" cy="67911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6408468" y="1799349"/>
        <a:ext cx="3135142" cy="407470"/>
      </dsp:txXfrm>
    </dsp:sp>
    <dsp:sp modelId="{E0141C4A-4A3C-4661-937B-136AD2B365CE}">
      <dsp:nvSpPr>
        <dsp:cNvPr id="0" name=""/>
        <dsp:cNvSpPr/>
      </dsp:nvSpPr>
      <dsp:spPr>
        <a:xfrm>
          <a:off x="8978409" y="576163"/>
          <a:ext cx="1556170" cy="1556170"/>
        </a:xfrm>
        <a:prstGeom prst="ellipse">
          <a:avLst/>
        </a:prstGeom>
        <a:solidFill>
          <a:srgbClr val="FACD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1"/>
              </a:solidFill>
            </a:rPr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tx1"/>
              </a:solidFill>
            </a:rPr>
            <a:t>Samewerking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9206305" y="804059"/>
        <a:ext cx="1100378" cy="1100378"/>
      </dsp:txXfrm>
    </dsp:sp>
    <dsp:sp modelId="{1DD09334-4C76-4E4C-8DA9-054F5FA75012}">
      <dsp:nvSpPr>
        <dsp:cNvPr id="0" name=""/>
        <dsp:cNvSpPr/>
      </dsp:nvSpPr>
      <dsp:spPr>
        <a:xfrm rot="12048095">
          <a:off x="6225435" y="3596451"/>
          <a:ext cx="3151434" cy="5290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 dirty="0"/>
        </a:p>
      </dsp:txBody>
      <dsp:txXfrm>
        <a:off x="6378991" y="3730455"/>
        <a:ext cx="2992705" cy="317459"/>
      </dsp:txXfrm>
    </dsp:sp>
    <dsp:sp modelId="{529A171D-A515-43B6-9E4A-2D8D4E5A94F4}">
      <dsp:nvSpPr>
        <dsp:cNvPr id="0" name=""/>
        <dsp:cNvSpPr/>
      </dsp:nvSpPr>
      <dsp:spPr>
        <a:xfrm>
          <a:off x="8805067" y="3734877"/>
          <a:ext cx="1556170" cy="1556170"/>
        </a:xfrm>
        <a:prstGeom prst="ellipse">
          <a:avLst/>
        </a:prstGeom>
        <a:solidFill>
          <a:srgbClr val="00572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bg1"/>
              </a:solidFill>
            </a:rPr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bg1"/>
              </a:solidFill>
            </a:rPr>
            <a:t>Koordinering</a:t>
          </a:r>
          <a:endParaRPr lang="en-ZA" sz="1300" b="1" kern="1200" dirty="0">
            <a:solidFill>
              <a:schemeClr val="bg1"/>
            </a:solidFill>
          </a:endParaRPr>
        </a:p>
      </dsp:txBody>
      <dsp:txXfrm>
        <a:off x="9032963" y="3962773"/>
        <a:ext cx="1100378" cy="1100378"/>
      </dsp:txXfrm>
    </dsp:sp>
    <dsp:sp modelId="{98AAD0CF-01B7-4DD1-8659-C2E6DDC5830A}">
      <dsp:nvSpPr>
        <dsp:cNvPr id="0" name=""/>
        <dsp:cNvSpPr/>
      </dsp:nvSpPr>
      <dsp:spPr>
        <a:xfrm rot="16081512">
          <a:off x="5078846" y="3811549"/>
          <a:ext cx="954480" cy="5290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160945" y="3996685"/>
        <a:ext cx="795751" cy="317459"/>
      </dsp:txXfrm>
    </dsp:sp>
    <dsp:sp modelId="{F8F7DCDA-5F9D-4C62-B9D2-AA8133660253}">
      <dsp:nvSpPr>
        <dsp:cNvPr id="0" name=""/>
        <dsp:cNvSpPr/>
      </dsp:nvSpPr>
      <dsp:spPr>
        <a:xfrm>
          <a:off x="4751268" y="4011036"/>
          <a:ext cx="1556170" cy="1556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/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/>
            <a:t>Fasilitering</a:t>
          </a:r>
          <a:endParaRPr lang="en-ZA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/>
            <a:t>Intervensie</a:t>
          </a:r>
          <a:endParaRPr lang="en-ZA" sz="1300" b="1" kern="1200" dirty="0"/>
        </a:p>
      </dsp:txBody>
      <dsp:txXfrm>
        <a:off x="4979164" y="4238932"/>
        <a:ext cx="1100378" cy="1100378"/>
      </dsp:txXfrm>
    </dsp:sp>
    <dsp:sp modelId="{B90DDD45-2C78-4536-B2A3-C1D51CD66EE4}">
      <dsp:nvSpPr>
        <dsp:cNvPr id="0" name=""/>
        <dsp:cNvSpPr/>
      </dsp:nvSpPr>
      <dsp:spPr>
        <a:xfrm rot="1239716">
          <a:off x="1909797" y="1824303"/>
          <a:ext cx="2876579" cy="5290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 rot="10800000">
        <a:off x="1914902" y="1902118"/>
        <a:ext cx="2717850" cy="317459"/>
      </dsp:txXfrm>
    </dsp:sp>
    <dsp:sp modelId="{3075290C-EC2C-46AD-8234-CF203BD37EC9}">
      <dsp:nvSpPr>
        <dsp:cNvPr id="0" name=""/>
        <dsp:cNvSpPr/>
      </dsp:nvSpPr>
      <dsp:spPr>
        <a:xfrm>
          <a:off x="753937" y="687405"/>
          <a:ext cx="1556170" cy="1556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/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/>
            <a:t>Monitering</a:t>
          </a:r>
          <a:endParaRPr lang="en-ZA" sz="1300" b="1" kern="1200" dirty="0"/>
        </a:p>
      </dsp:txBody>
      <dsp:txXfrm>
        <a:off x="981833" y="915301"/>
        <a:ext cx="1100378" cy="1100378"/>
      </dsp:txXfrm>
    </dsp:sp>
    <dsp:sp modelId="{FC3BD5EB-76E4-4A92-BD38-0849114EC968}">
      <dsp:nvSpPr>
        <dsp:cNvPr id="0" name=""/>
        <dsp:cNvSpPr/>
      </dsp:nvSpPr>
      <dsp:spPr>
        <a:xfrm rot="20254446">
          <a:off x="1245698" y="3762860"/>
          <a:ext cx="3582194" cy="52909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 dirty="0"/>
        </a:p>
      </dsp:txBody>
      <dsp:txXfrm rot="10800000">
        <a:off x="1251700" y="3898956"/>
        <a:ext cx="3423465" cy="317459"/>
      </dsp:txXfrm>
    </dsp:sp>
    <dsp:sp modelId="{77CB1E6F-2253-406C-9F46-3F473E4CE616}">
      <dsp:nvSpPr>
        <dsp:cNvPr id="0" name=""/>
        <dsp:cNvSpPr/>
      </dsp:nvSpPr>
      <dsp:spPr>
        <a:xfrm>
          <a:off x="674729" y="3741411"/>
          <a:ext cx="1855764" cy="1556170"/>
        </a:xfrm>
        <a:prstGeom prst="ellipse">
          <a:avLst/>
        </a:prstGeom>
        <a:solidFill>
          <a:srgbClr val="E7B10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1"/>
              </a:solidFill>
            </a:rPr>
            <a:t>Agri 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 err="1">
              <a:solidFill>
                <a:schemeClr val="tx1"/>
              </a:solidFill>
            </a:rPr>
            <a:t>Evaluering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946499" y="3969307"/>
        <a:ext cx="1312224" cy="110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3CED-5253-4DD9-A77A-026C513AF50F}" type="datetimeFigureOut">
              <a:rPr lang="en-ZA" smtClean="0"/>
              <a:t>2021/11/19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14EF-181A-485A-818E-C61E329000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098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E299-BF9D-F942-9023-94453D3B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3B13E-04D6-6F42-93CD-9F97DC766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38" y="1195754"/>
            <a:ext cx="11441724" cy="460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45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5C3B-3351-F540-9C99-A7A3ABF31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6133" y="4733219"/>
            <a:ext cx="9144000" cy="50711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17B98-2136-0749-9D3C-278BD7628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0711" y="1617661"/>
            <a:ext cx="4549422" cy="2533827"/>
          </a:xfrm>
        </p:spPr>
        <p:txBody>
          <a:bodyPr>
            <a:noAutofit/>
          </a:bodyPr>
          <a:lstStyle>
            <a:lvl1pPr marL="0" indent="0" algn="r">
              <a:buNone/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89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5C3B-3351-F540-9C99-A7A3ABF31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6133" y="4733219"/>
            <a:ext cx="9144000" cy="50711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4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BED-A6F9-AF42-A6B8-567D7998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756" y="795170"/>
            <a:ext cx="7098106" cy="51981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F3BE-FE14-E540-BC22-980F4088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756" y="2223911"/>
            <a:ext cx="7098105" cy="321052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73967-F9AA-D448-A4A6-B2619140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8756" y="1608561"/>
            <a:ext cx="1188000" cy="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BED-A6F9-AF42-A6B8-567D7998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756" y="795170"/>
            <a:ext cx="7098106" cy="51981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F3BE-FE14-E540-BC22-980F4088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756" y="2223911"/>
            <a:ext cx="7098105" cy="321052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73967-F9AA-D448-A4A6-B2619140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8756" y="1608561"/>
            <a:ext cx="1188000" cy="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BED-A6F9-AF42-A6B8-567D7998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532" y="795170"/>
            <a:ext cx="5348329" cy="51981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F3BE-FE14-E540-BC22-980F4088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533" y="2223911"/>
            <a:ext cx="5348328" cy="321052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73967-F9AA-D448-A4A6-B2619140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8532" y="1608561"/>
            <a:ext cx="1188000" cy="239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95200A-7C43-FF42-9B14-D3922157F0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3467" y="1986844"/>
            <a:ext cx="4831645" cy="321052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67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9308-25CB-DD47-8BFE-66D72DC2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1C66-B7CE-F548-A857-DCC78352F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156" y="1340203"/>
            <a:ext cx="546664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251D7-C639-5F4E-ABA3-36505F1A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218" y="1340203"/>
            <a:ext cx="54666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54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E299-BF9D-F942-9023-94453D3B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27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E4ACE-91E4-4240-86BB-86FE93CA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265632"/>
            <a:ext cx="11441724" cy="39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B9B50-EFAF-AD42-8D8F-4F1E6D40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38" y="1195754"/>
            <a:ext cx="11441724" cy="460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F7871-2D4F-1F45-A6D5-26F58CC2452C}"/>
              </a:ext>
            </a:extLst>
          </p:cNvPr>
          <p:cNvSpPr txBox="1"/>
          <p:nvPr userDrawn="1"/>
        </p:nvSpPr>
        <p:spPr>
          <a:xfrm>
            <a:off x="10694504" y="6437196"/>
            <a:ext cx="98135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Agri SA </a:t>
            </a:r>
            <a:r>
              <a:rPr lang="en-ZA" sz="9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2021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8" r:id="rId3"/>
    <p:sldLayoutId id="2147483650" r:id="rId4"/>
    <p:sldLayoutId id="2147483661" r:id="rId5"/>
    <p:sldLayoutId id="2147483665" r:id="rId6"/>
    <p:sldLayoutId id="2147483652" r:id="rId7"/>
    <p:sldLayoutId id="214748365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991A-42D2-BD48-9949-68B1860D5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346" y="4678350"/>
            <a:ext cx="10621143" cy="683607"/>
          </a:xfrm>
        </p:spPr>
        <p:txBody>
          <a:bodyPr>
            <a:noAutofit/>
          </a:bodyPr>
          <a:lstStyle/>
          <a:p>
            <a:r>
              <a:rPr lang="en-ZA" sz="2600" b="1" dirty="0"/>
              <a:t>AGRI SA OPSOMMING: RAAMWERK VIR BEPLANNING </a:t>
            </a:r>
            <a:br>
              <a:rPr lang="en-ZA" sz="2600" b="1" dirty="0"/>
            </a:br>
            <a:r>
              <a:rPr lang="en-ZA" sz="2600" b="1" dirty="0"/>
              <a:t>&amp; BESTUUR VAN VEILIGHEIDSRISIKOS</a:t>
            </a:r>
            <a:endParaRPr lang="en-US" sz="2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76DFA40-ECE9-9D46-AEEC-BD2AD94D0AA6}"/>
              </a:ext>
            </a:extLst>
          </p:cNvPr>
          <p:cNvSpPr txBox="1">
            <a:spLocks/>
          </p:cNvSpPr>
          <p:nvPr/>
        </p:nvSpPr>
        <p:spPr>
          <a:xfrm>
            <a:off x="498120" y="2892669"/>
            <a:ext cx="9144000" cy="42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13 AUGUSTUS 2021</a:t>
            </a:r>
          </a:p>
        </p:txBody>
      </p:sp>
    </p:spTree>
    <p:extLst>
      <p:ext uri="{BB962C8B-B14F-4D97-AF65-F5344CB8AC3E}">
        <p14:creationId xmlns:p14="http://schemas.microsoft.com/office/powerpoint/2010/main" val="35608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C82B-A605-854F-BBAA-ADDBA3BE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NASIONALE LANDELIKE VEILIGHEIDSSTRATEGIE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54A96-D134-3549-90B2-B4CB64ECA64A}"/>
              </a:ext>
            </a:extLst>
          </p:cNvPr>
          <p:cNvSpPr txBox="1"/>
          <p:nvPr/>
        </p:nvSpPr>
        <p:spPr>
          <a:xfrm>
            <a:off x="4321624" y="1005321"/>
            <a:ext cx="354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/>
              <a:t>OPSOMMING</a:t>
            </a:r>
          </a:p>
          <a:p>
            <a:pPr algn="ctr"/>
            <a:r>
              <a:rPr lang="en-ZA" sz="2400" b="1" dirty="0"/>
              <a:t>RAAMWERK </a:t>
            </a:r>
          </a:p>
          <a:p>
            <a:pPr algn="ctr"/>
            <a:r>
              <a:rPr lang="en-ZA" sz="2400" b="1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EDD70-C265-1A45-A2E5-9FC691FED207}"/>
              </a:ext>
            </a:extLst>
          </p:cNvPr>
          <p:cNvSpPr txBox="1"/>
          <p:nvPr/>
        </p:nvSpPr>
        <p:spPr>
          <a:xfrm>
            <a:off x="221920" y="1936677"/>
            <a:ext cx="54334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Vlak</a:t>
            </a:r>
            <a:r>
              <a:rPr lang="en-US" sz="1400" b="1" dirty="0">
                <a:solidFill>
                  <a:srgbClr val="00823D"/>
                </a:solidFill>
              </a:rPr>
              <a:t> 1:</a:t>
            </a:r>
            <a:r>
              <a:rPr lang="en-US" sz="1400" dirty="0"/>
              <a:t>	</a:t>
            </a:r>
            <a:r>
              <a:rPr lang="en-ZA" sz="1400" dirty="0" err="1"/>
              <a:t>Nasionaal</a:t>
            </a:r>
            <a:r>
              <a:rPr lang="en-ZA" sz="1400" dirty="0"/>
              <a:t>:	Agri SA</a:t>
            </a:r>
          </a:p>
          <a:p>
            <a:pPr marL="896938" indent="-896938">
              <a:buNone/>
            </a:pPr>
            <a:r>
              <a:rPr lang="en-ZA" sz="1400" dirty="0"/>
              <a:t>			</a:t>
            </a:r>
            <a:r>
              <a:rPr lang="en-ZA" sz="1400" dirty="0" err="1"/>
              <a:t>Regering</a:t>
            </a:r>
            <a:endParaRPr lang="en-ZA" sz="1400" dirty="0"/>
          </a:p>
          <a:p>
            <a:pPr marL="896938" indent="-896938">
              <a:buNone/>
            </a:pPr>
            <a:r>
              <a:rPr lang="en-ZA" sz="1400" dirty="0"/>
              <a:t>			SAPD</a:t>
            </a:r>
          </a:p>
          <a:p>
            <a:pPr marL="896938" indent="-896938">
              <a:buNone/>
            </a:pPr>
            <a:r>
              <a:rPr lang="en-ZA" sz="1400" dirty="0"/>
              <a:t>			</a:t>
            </a:r>
            <a:r>
              <a:rPr lang="en-ZA" sz="1400" dirty="0" err="1"/>
              <a:t>Rolspelers</a:t>
            </a:r>
            <a:endParaRPr lang="en-US" sz="1400" dirty="0"/>
          </a:p>
          <a:p>
            <a:pPr marL="896938" indent="-896938">
              <a:buNone/>
            </a:pPr>
            <a:endParaRPr lang="en-US" sz="1400" dirty="0"/>
          </a:p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Vlak</a:t>
            </a:r>
            <a:r>
              <a:rPr lang="en-US" sz="1400" b="1" dirty="0">
                <a:solidFill>
                  <a:srgbClr val="00823D"/>
                </a:solidFill>
              </a:rPr>
              <a:t> 2:</a:t>
            </a:r>
            <a:r>
              <a:rPr lang="en-US" sz="1400" dirty="0"/>
              <a:t>	</a:t>
            </a:r>
            <a:r>
              <a:rPr lang="en-ZA" sz="1400" dirty="0"/>
              <a:t>Provincial:	Agri </a:t>
            </a:r>
            <a:r>
              <a:rPr lang="en-ZA" sz="1400" dirty="0" err="1"/>
              <a:t>Provinsiaal</a:t>
            </a:r>
            <a:endParaRPr lang="en-ZA" sz="1400" dirty="0"/>
          </a:p>
          <a:p>
            <a:pPr marL="896938" indent="-896938">
              <a:buNone/>
            </a:pPr>
            <a:r>
              <a:rPr lang="en-ZA" sz="1400" dirty="0"/>
              <a:t>			</a:t>
            </a:r>
            <a:r>
              <a:rPr lang="en-ZA" sz="1400" dirty="0" err="1"/>
              <a:t>Provinsiale</a:t>
            </a:r>
            <a:r>
              <a:rPr lang="en-ZA" sz="1400" dirty="0"/>
              <a:t> </a:t>
            </a:r>
            <a:r>
              <a:rPr lang="en-ZA" sz="1400" dirty="0" err="1"/>
              <a:t>Regerening</a:t>
            </a:r>
            <a:endParaRPr lang="en-ZA" sz="1400" dirty="0"/>
          </a:p>
          <a:p>
            <a:pPr marL="896938" indent="-896938">
              <a:buNone/>
            </a:pPr>
            <a:r>
              <a:rPr lang="en-ZA" sz="1400" dirty="0"/>
              <a:t>			SAPD</a:t>
            </a:r>
          </a:p>
          <a:p>
            <a:pPr marL="896938" indent="-896938">
              <a:buNone/>
            </a:pPr>
            <a:r>
              <a:rPr lang="en-ZA" sz="1400" dirty="0"/>
              <a:t>			</a:t>
            </a:r>
            <a:r>
              <a:rPr lang="en-ZA" sz="1400" dirty="0" err="1"/>
              <a:t>Rolspelers</a:t>
            </a:r>
            <a:endParaRPr lang="en-US" sz="1400" dirty="0"/>
          </a:p>
          <a:p>
            <a:pPr marL="896938" indent="-896938">
              <a:buNone/>
            </a:pPr>
            <a:r>
              <a:rPr lang="en-US" sz="1400" b="1" i="1" dirty="0"/>
              <a:t>			</a:t>
            </a:r>
          </a:p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Vlak</a:t>
            </a:r>
            <a:r>
              <a:rPr lang="en-US" sz="1400" b="1" dirty="0">
                <a:solidFill>
                  <a:srgbClr val="00823D"/>
                </a:solidFill>
              </a:rPr>
              <a:t> 3:</a:t>
            </a:r>
            <a:r>
              <a:rPr lang="en-US" sz="1400" dirty="0"/>
              <a:t>	District:	Agri </a:t>
            </a:r>
            <a:r>
              <a:rPr lang="en-US" sz="1400" dirty="0" err="1"/>
              <a:t>Distrik</a:t>
            </a:r>
            <a:endParaRPr lang="en-US" sz="1400" dirty="0"/>
          </a:p>
          <a:p>
            <a:pPr marL="896938" indent="-896938">
              <a:buNone/>
            </a:pPr>
            <a:r>
              <a:rPr lang="en-US" sz="1400" dirty="0"/>
              <a:t>			</a:t>
            </a:r>
            <a:r>
              <a:rPr lang="en-US" sz="1400" dirty="0" err="1"/>
              <a:t>Distrik</a:t>
            </a:r>
            <a:r>
              <a:rPr lang="en-US" sz="1400" dirty="0"/>
              <a:t> </a:t>
            </a:r>
            <a:r>
              <a:rPr lang="en-US" sz="1400" dirty="0" err="1"/>
              <a:t>Munisipaliteit</a:t>
            </a:r>
            <a:endParaRPr lang="en-US" sz="1400" dirty="0"/>
          </a:p>
          <a:p>
            <a:pPr marL="896938" indent="-896938">
              <a:buNone/>
            </a:pPr>
            <a:r>
              <a:rPr lang="en-US" sz="1400" dirty="0"/>
              <a:t>			</a:t>
            </a:r>
            <a:r>
              <a:rPr lang="en-ZA" sz="1400" dirty="0"/>
              <a:t>SAPD </a:t>
            </a:r>
          </a:p>
          <a:p>
            <a:pPr marL="896938" indent="-896938">
              <a:buNone/>
            </a:pPr>
            <a:r>
              <a:rPr lang="en-ZA" sz="1400" dirty="0"/>
              <a:t>			 </a:t>
            </a:r>
            <a:r>
              <a:rPr lang="en-ZA" sz="1400" dirty="0" err="1"/>
              <a:t>Rolspelers</a:t>
            </a:r>
            <a:endParaRPr lang="en-ZA" sz="1400" dirty="0"/>
          </a:p>
          <a:p>
            <a:pPr marL="896938" indent="-896938">
              <a:buNone/>
            </a:pPr>
            <a:endParaRPr lang="en-US" sz="1400" dirty="0"/>
          </a:p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Vlak</a:t>
            </a:r>
            <a:r>
              <a:rPr lang="en-US" sz="1400" b="1" dirty="0">
                <a:solidFill>
                  <a:srgbClr val="00823D"/>
                </a:solidFill>
              </a:rPr>
              <a:t> 4:</a:t>
            </a:r>
            <a:r>
              <a:rPr lang="en-US" sz="1400" dirty="0"/>
              <a:t>	Local:	Agri </a:t>
            </a:r>
            <a:r>
              <a:rPr lang="en-US" sz="1400" dirty="0" err="1"/>
              <a:t>Plaaslik</a:t>
            </a:r>
            <a:endParaRPr lang="en-US" sz="1400" dirty="0"/>
          </a:p>
          <a:p>
            <a:pPr marL="896938" indent="-896938">
              <a:buNone/>
            </a:pPr>
            <a:r>
              <a:rPr lang="en-US" sz="1400" dirty="0"/>
              <a:t>			</a:t>
            </a:r>
            <a:r>
              <a:rPr lang="en-US" sz="1400" dirty="0" err="1"/>
              <a:t>Plaaslike</a:t>
            </a:r>
            <a:r>
              <a:rPr lang="en-US" sz="1400" dirty="0"/>
              <a:t> </a:t>
            </a:r>
            <a:r>
              <a:rPr lang="en-US" sz="1400" dirty="0" err="1"/>
              <a:t>Munisipaliteit</a:t>
            </a:r>
            <a:endParaRPr lang="en-US" sz="1400" dirty="0"/>
          </a:p>
          <a:p>
            <a:pPr marL="896938" indent="-896938">
              <a:buNone/>
            </a:pPr>
            <a:r>
              <a:rPr lang="en-US" sz="1400" dirty="0"/>
              <a:t>			</a:t>
            </a:r>
            <a:r>
              <a:rPr lang="en-ZA" sz="1400" dirty="0"/>
              <a:t>SAPD </a:t>
            </a:r>
          </a:p>
          <a:p>
            <a:pPr marL="896938" indent="-896938">
              <a:buNone/>
            </a:pPr>
            <a:r>
              <a:rPr lang="en-ZA" sz="1400" dirty="0"/>
              <a:t>			</a:t>
            </a:r>
            <a:r>
              <a:rPr lang="en-ZA" sz="1400" dirty="0" err="1"/>
              <a:t>Rolspelers</a:t>
            </a:r>
            <a:endParaRPr lang="en-ZA" sz="1400" dirty="0"/>
          </a:p>
          <a:p>
            <a:pPr marL="896938" indent="-896938">
              <a:buNone/>
            </a:pPr>
            <a:endParaRPr lang="en-ZA" sz="1400" dirty="0"/>
          </a:p>
        </p:txBody>
      </p:sp>
      <p:sp>
        <p:nvSpPr>
          <p:cNvPr id="6" name="Rectangle 5"/>
          <p:cNvSpPr/>
          <p:nvPr/>
        </p:nvSpPr>
        <p:spPr>
          <a:xfrm>
            <a:off x="5595809" y="1939858"/>
            <a:ext cx="6454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823D"/>
                </a:solidFill>
              </a:rPr>
              <a:t>Stap</a:t>
            </a:r>
            <a:r>
              <a:rPr lang="en-US" sz="1400" b="1" dirty="0">
                <a:solidFill>
                  <a:srgbClr val="00823D"/>
                </a:solidFill>
              </a:rPr>
              <a:t> 1:</a:t>
            </a:r>
            <a:r>
              <a:rPr lang="en-US" sz="1400" dirty="0"/>
              <a:t>	</a:t>
            </a:r>
            <a:r>
              <a:rPr lang="en-ZA" sz="1400" dirty="0" err="1"/>
              <a:t>Vooraf</a:t>
            </a:r>
            <a:r>
              <a:rPr lang="en-ZA" sz="1400" dirty="0"/>
              <a:t> </a:t>
            </a:r>
            <a:r>
              <a:rPr lang="en-ZA" sz="1400" dirty="0" err="1"/>
              <a:t>beplanning</a:t>
            </a:r>
            <a:endParaRPr lang="en-ZA" sz="1400" dirty="0"/>
          </a:p>
          <a:p>
            <a:pPr marL="1077913" indent="-1077913"/>
            <a:r>
              <a:rPr lang="en-ZA" sz="1400" b="1" i="1" dirty="0"/>
              <a:t>	</a:t>
            </a:r>
            <a:r>
              <a:rPr lang="en-ZA" sz="1400" i="1" dirty="0"/>
              <a:t>Scenarios/</a:t>
            </a:r>
            <a:r>
              <a:rPr lang="en-ZA" sz="1400" i="1" dirty="0" err="1"/>
              <a:t>insidente</a:t>
            </a:r>
            <a:r>
              <a:rPr lang="en-ZA" sz="1400" i="1" dirty="0"/>
              <a:t>, </a:t>
            </a:r>
            <a:r>
              <a:rPr lang="en-ZA" sz="1400" i="1" dirty="0" err="1"/>
              <a:t>kontaklyste</a:t>
            </a:r>
            <a:r>
              <a:rPr lang="en-ZA" sz="1400" i="1" dirty="0"/>
              <a:t>, </a:t>
            </a:r>
            <a:r>
              <a:rPr lang="en-ZA" sz="1400" i="1" dirty="0" err="1"/>
              <a:t>Hulpbronne</a:t>
            </a:r>
            <a:r>
              <a:rPr lang="en-ZA" sz="1400" i="1" dirty="0"/>
              <a:t>, </a:t>
            </a:r>
            <a:r>
              <a:rPr lang="en-ZA" sz="1400" i="1" dirty="0" err="1"/>
              <a:t>Skakeling</a:t>
            </a:r>
            <a:r>
              <a:rPr lang="en-ZA" sz="1400" i="1" dirty="0"/>
              <a:t> met SAPD, </a:t>
            </a:r>
            <a:r>
              <a:rPr lang="en-ZA" sz="1400" i="1" dirty="0" err="1"/>
              <a:t>Gebeurlikheidsplanne</a:t>
            </a:r>
            <a:r>
              <a:rPr lang="en-ZA" sz="1400" i="1" dirty="0"/>
              <a:t> (KISS)</a:t>
            </a:r>
          </a:p>
          <a:p>
            <a:r>
              <a:rPr lang="en-ZA" sz="1400" b="1" i="1" dirty="0"/>
              <a:t>		</a:t>
            </a:r>
            <a:endParaRPr lang="en-ZA" sz="1400" dirty="0"/>
          </a:p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Stap</a:t>
            </a:r>
            <a:r>
              <a:rPr lang="en-US" sz="1400" b="1" dirty="0">
                <a:solidFill>
                  <a:srgbClr val="00823D"/>
                </a:solidFill>
              </a:rPr>
              <a:t> 2:</a:t>
            </a:r>
            <a:r>
              <a:rPr lang="en-US" sz="1400" dirty="0"/>
              <a:t>	</a:t>
            </a:r>
            <a:r>
              <a:rPr lang="en-US" sz="1400" dirty="0" err="1"/>
              <a:t>Insident</a:t>
            </a:r>
            <a:r>
              <a:rPr lang="en-US" sz="1400" dirty="0"/>
              <a:t>/</a:t>
            </a:r>
            <a:r>
              <a:rPr lang="en-US" sz="1400" dirty="0" err="1"/>
              <a:t>Krisis</a:t>
            </a:r>
            <a:endParaRPr lang="en-US" sz="1400" dirty="0"/>
          </a:p>
          <a:p>
            <a:pPr marL="896938" indent="-896938">
              <a:buNone/>
              <a:tabLst>
                <a:tab pos="1077913" algn="l"/>
              </a:tabLst>
            </a:pPr>
            <a:r>
              <a:rPr lang="en-US" sz="1400" b="1" dirty="0"/>
              <a:t>	    </a:t>
            </a:r>
            <a:r>
              <a:rPr lang="en-US" sz="1400" i="1" dirty="0" err="1"/>
              <a:t>Bevestig</a:t>
            </a:r>
            <a:r>
              <a:rPr lang="en-US" sz="1400" i="1" dirty="0"/>
              <a:t> </a:t>
            </a:r>
            <a:r>
              <a:rPr lang="en-US" sz="1400" i="1" dirty="0" err="1"/>
              <a:t>egtheid</a:t>
            </a:r>
            <a:r>
              <a:rPr lang="en-US" sz="1400" i="1" dirty="0"/>
              <a:t>, </a:t>
            </a:r>
            <a:r>
              <a:rPr lang="en-ZA" sz="1400" i="1" dirty="0"/>
              <a:t>Koppel met </a:t>
            </a:r>
            <a:r>
              <a:rPr lang="en-ZA" sz="1400" i="1" dirty="0" err="1"/>
              <a:t>toepaslike</a:t>
            </a:r>
            <a:r>
              <a:rPr lang="en-ZA" sz="1400" i="1" dirty="0"/>
              <a:t> </a:t>
            </a:r>
            <a:r>
              <a:rPr lang="en-ZA" sz="1400" i="1" dirty="0" err="1"/>
              <a:t>Gebeurlikheidsplan</a:t>
            </a:r>
            <a:endParaRPr lang="en-ZA" sz="1400" i="1" dirty="0"/>
          </a:p>
          <a:p>
            <a:pPr marL="896938" indent="-896938">
              <a:buNone/>
              <a:tabLst>
                <a:tab pos="1077913" algn="l"/>
              </a:tabLst>
            </a:pPr>
            <a:endParaRPr lang="en-US" sz="1400" i="1" dirty="0"/>
          </a:p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Stap</a:t>
            </a:r>
            <a:r>
              <a:rPr lang="en-US" sz="1400" b="1" dirty="0">
                <a:solidFill>
                  <a:srgbClr val="00823D"/>
                </a:solidFill>
              </a:rPr>
              <a:t> 3:</a:t>
            </a:r>
            <a:r>
              <a:rPr lang="en-US" sz="1400" dirty="0"/>
              <a:t>	</a:t>
            </a:r>
            <a:r>
              <a:rPr lang="en-ZA" sz="1400" dirty="0" err="1"/>
              <a:t>Aktivering</a:t>
            </a:r>
            <a:endParaRPr lang="en-ZA" sz="1400" dirty="0"/>
          </a:p>
          <a:p>
            <a:pPr marL="896938" indent="-896938">
              <a:buNone/>
              <a:tabLst>
                <a:tab pos="1077913" algn="l"/>
              </a:tabLst>
            </a:pPr>
            <a:r>
              <a:rPr lang="en-ZA" sz="1400" dirty="0"/>
              <a:t>	   </a:t>
            </a:r>
            <a:r>
              <a:rPr lang="en-ZA" sz="1400" dirty="0" err="1"/>
              <a:t>Wie</a:t>
            </a:r>
            <a:r>
              <a:rPr lang="en-ZA" sz="1400" dirty="0"/>
              <a:t> </a:t>
            </a:r>
            <a:r>
              <a:rPr lang="en-ZA" sz="1400" dirty="0" err="1"/>
              <a:t>moet</a:t>
            </a:r>
            <a:r>
              <a:rPr lang="en-ZA" sz="1400" dirty="0"/>
              <a:t> wat, </a:t>
            </a:r>
            <a:r>
              <a:rPr lang="en-ZA" sz="1400" dirty="0" err="1"/>
              <a:t>waar</a:t>
            </a:r>
            <a:r>
              <a:rPr lang="en-ZA" sz="1400" dirty="0"/>
              <a:t> </a:t>
            </a:r>
            <a:r>
              <a:rPr lang="en-ZA" sz="1400" dirty="0" err="1"/>
              <a:t>en</a:t>
            </a:r>
            <a:r>
              <a:rPr lang="en-ZA" sz="1400" dirty="0"/>
              <a:t> </a:t>
            </a:r>
            <a:r>
              <a:rPr lang="en-ZA" sz="1400" dirty="0" err="1"/>
              <a:t>wanneer</a:t>
            </a:r>
            <a:r>
              <a:rPr lang="en-ZA" sz="1400" dirty="0"/>
              <a:t> </a:t>
            </a:r>
            <a:r>
              <a:rPr lang="en-ZA" sz="1400" dirty="0" err="1"/>
              <a:t>doen</a:t>
            </a:r>
            <a:r>
              <a:rPr lang="en-ZA" sz="1400" dirty="0"/>
              <a:t> </a:t>
            </a:r>
            <a:r>
              <a:rPr lang="en-ZA" sz="1400" dirty="0" err="1"/>
              <a:t>na</a:t>
            </a:r>
            <a:r>
              <a:rPr lang="en-ZA" sz="1400" dirty="0"/>
              <a:t> </a:t>
            </a:r>
            <a:r>
              <a:rPr lang="en-ZA" sz="1400" dirty="0" err="1"/>
              <a:t>aanleiding</a:t>
            </a:r>
            <a:r>
              <a:rPr lang="en-ZA" sz="1400" dirty="0"/>
              <a:t> van die </a:t>
            </a:r>
            <a:r>
              <a:rPr lang="en-ZA" sz="1400" i="1" dirty="0" err="1"/>
              <a:t>Gebeurlikheidsplan</a:t>
            </a:r>
            <a:endParaRPr lang="en-ZA" sz="1400" i="1" dirty="0"/>
          </a:p>
          <a:p>
            <a:pPr marL="896938" indent="-896938">
              <a:buNone/>
              <a:tabLst>
                <a:tab pos="1077913" algn="l"/>
              </a:tabLst>
            </a:pPr>
            <a:endParaRPr lang="en-ZA" sz="1400" i="1" dirty="0"/>
          </a:p>
          <a:p>
            <a:pPr marL="896938" indent="-896938">
              <a:buNone/>
            </a:pPr>
            <a:r>
              <a:rPr lang="en-US" sz="1400" b="1" dirty="0" err="1">
                <a:solidFill>
                  <a:srgbClr val="00823D"/>
                </a:solidFill>
              </a:rPr>
              <a:t>Stap</a:t>
            </a:r>
            <a:r>
              <a:rPr lang="en-US" sz="1400" b="1" dirty="0">
                <a:solidFill>
                  <a:srgbClr val="00823D"/>
                </a:solidFill>
              </a:rPr>
              <a:t> 4</a:t>
            </a:r>
            <a:r>
              <a:rPr lang="en-ZA" sz="1400" b="1" dirty="0">
                <a:solidFill>
                  <a:srgbClr val="00823D"/>
                </a:solidFill>
              </a:rPr>
              <a:t>:</a:t>
            </a:r>
            <a:r>
              <a:rPr lang="en-ZA" sz="1400" dirty="0">
                <a:solidFill>
                  <a:srgbClr val="00823D"/>
                </a:solidFill>
              </a:rPr>
              <a:t> </a:t>
            </a:r>
            <a:r>
              <a:rPr lang="en-ZA" sz="1400" dirty="0"/>
              <a:t>	</a:t>
            </a:r>
            <a:r>
              <a:rPr lang="en-ZA" sz="1400" dirty="0" err="1"/>
              <a:t>Uitvoering</a:t>
            </a:r>
            <a:endParaRPr lang="en-ZA" sz="1400" dirty="0"/>
          </a:p>
          <a:p>
            <a:pPr marL="896938" indent="-896938">
              <a:buNone/>
              <a:tabLst>
                <a:tab pos="1077913" algn="l"/>
              </a:tabLst>
            </a:pPr>
            <a:r>
              <a:rPr lang="en-ZA" sz="1400" dirty="0"/>
              <a:t>		Wat </a:t>
            </a:r>
            <a:r>
              <a:rPr lang="en-ZA" sz="1400" dirty="0" err="1"/>
              <a:t>moet</a:t>
            </a:r>
            <a:r>
              <a:rPr lang="en-ZA" sz="1400" dirty="0"/>
              <a:t> </a:t>
            </a:r>
            <a:r>
              <a:rPr lang="en-ZA" sz="1400" dirty="0" err="1"/>
              <a:t>gedoen</a:t>
            </a:r>
            <a:r>
              <a:rPr lang="en-ZA" sz="1400" dirty="0"/>
              <a:t> word, </a:t>
            </a:r>
            <a:r>
              <a:rPr lang="en-ZA" sz="1400" dirty="0" err="1"/>
              <a:t>deur</a:t>
            </a:r>
            <a:r>
              <a:rPr lang="en-ZA" sz="1400" dirty="0"/>
              <a:t> </a:t>
            </a:r>
            <a:r>
              <a:rPr lang="en-ZA" sz="1400" dirty="0" err="1"/>
              <a:t>wie</a:t>
            </a:r>
            <a:r>
              <a:rPr lang="en-ZA" sz="1400" dirty="0"/>
              <a:t>, </a:t>
            </a:r>
            <a:r>
              <a:rPr lang="en-ZA" sz="1400" dirty="0" err="1"/>
              <a:t>waar</a:t>
            </a:r>
            <a:r>
              <a:rPr lang="en-ZA" sz="1400" dirty="0"/>
              <a:t> </a:t>
            </a:r>
            <a:r>
              <a:rPr lang="en-ZA" sz="1400" dirty="0" err="1"/>
              <a:t>en</a:t>
            </a:r>
            <a:r>
              <a:rPr lang="en-ZA" sz="1400" dirty="0"/>
              <a:t> </a:t>
            </a:r>
            <a:r>
              <a:rPr lang="en-ZA" sz="1400" dirty="0" err="1"/>
              <a:t>wanneer</a:t>
            </a:r>
            <a:r>
              <a:rPr lang="en-ZA" sz="1400" dirty="0"/>
              <a:t> </a:t>
            </a:r>
            <a:r>
              <a:rPr lang="en-ZA" sz="1400" i="1" dirty="0"/>
              <a:t>		</a:t>
            </a:r>
            <a:r>
              <a:rPr lang="en-ZA" sz="1400" i="1" dirty="0" err="1"/>
              <a:t>Moniteer</a:t>
            </a:r>
            <a:r>
              <a:rPr lang="en-ZA" sz="1400" i="1" dirty="0"/>
              <a:t> </a:t>
            </a:r>
            <a:r>
              <a:rPr lang="en-ZA" sz="1400" i="1" dirty="0" err="1"/>
              <a:t>uitvoering</a:t>
            </a:r>
            <a:r>
              <a:rPr lang="en-ZA" sz="1400" i="1" dirty="0"/>
              <a:t>, Pas </a:t>
            </a:r>
            <a:r>
              <a:rPr lang="en-ZA" sz="1400" i="1" dirty="0" err="1"/>
              <a:t>aan</a:t>
            </a:r>
            <a:r>
              <a:rPr lang="en-ZA" sz="1400" i="1" dirty="0"/>
              <a:t> </a:t>
            </a:r>
            <a:r>
              <a:rPr lang="en-ZA" sz="1400" i="1" dirty="0" err="1"/>
              <a:t>indien</a:t>
            </a:r>
            <a:r>
              <a:rPr lang="en-ZA" sz="1400" i="1" dirty="0"/>
              <a:t> </a:t>
            </a:r>
            <a:r>
              <a:rPr lang="en-ZA" sz="1400" i="1" dirty="0" err="1"/>
              <a:t>nodig</a:t>
            </a:r>
            <a:endParaRPr lang="en-ZA" sz="1400" i="1" dirty="0"/>
          </a:p>
          <a:p>
            <a:pPr marL="896938" indent="-896938">
              <a:buNone/>
              <a:tabLst>
                <a:tab pos="1077913" algn="l"/>
              </a:tabLst>
            </a:pPr>
            <a:endParaRPr lang="en-ZA" sz="1400" dirty="0"/>
          </a:p>
          <a:p>
            <a:r>
              <a:rPr lang="en-US" sz="1400" b="1" dirty="0" err="1">
                <a:solidFill>
                  <a:srgbClr val="00823D"/>
                </a:solidFill>
              </a:rPr>
              <a:t>Stap</a:t>
            </a:r>
            <a:r>
              <a:rPr lang="en-US" sz="1400" b="1" dirty="0">
                <a:solidFill>
                  <a:srgbClr val="00823D"/>
                </a:solidFill>
              </a:rPr>
              <a:t> 5</a:t>
            </a:r>
            <a:r>
              <a:rPr lang="en-ZA" sz="1400" b="1" dirty="0">
                <a:solidFill>
                  <a:srgbClr val="00823D"/>
                </a:solidFill>
              </a:rPr>
              <a:t>:</a:t>
            </a:r>
            <a:r>
              <a:rPr lang="en-ZA" sz="1400" dirty="0"/>
              <a:t>	</a:t>
            </a:r>
            <a:r>
              <a:rPr lang="en-ZA" sz="1400" dirty="0" err="1"/>
              <a:t>Aflas</a:t>
            </a:r>
            <a:r>
              <a:rPr lang="en-ZA" sz="1400" dirty="0"/>
              <a:t> </a:t>
            </a:r>
            <a:r>
              <a:rPr lang="en-ZA" sz="1400" dirty="0" err="1"/>
              <a:t>en</a:t>
            </a:r>
            <a:r>
              <a:rPr lang="en-ZA" sz="1400" dirty="0"/>
              <a:t> </a:t>
            </a:r>
            <a:r>
              <a:rPr lang="en-ZA" sz="1400" dirty="0" err="1"/>
              <a:t>Nabetragting</a:t>
            </a:r>
            <a:endParaRPr lang="en-ZA" sz="1400" dirty="0"/>
          </a:p>
          <a:p>
            <a:pPr marL="896938" indent="-896938">
              <a:buNone/>
              <a:tabLst>
                <a:tab pos="1077913" algn="l"/>
              </a:tabLst>
            </a:pPr>
            <a:r>
              <a:rPr lang="en-ZA" sz="1400" dirty="0"/>
              <a:t>		</a:t>
            </a:r>
            <a:r>
              <a:rPr lang="en-ZA" sz="1400" i="1" dirty="0" err="1"/>
              <a:t>Verseker</a:t>
            </a:r>
            <a:r>
              <a:rPr lang="en-ZA" sz="1400" i="1" dirty="0"/>
              <a:t> </a:t>
            </a:r>
            <a:r>
              <a:rPr lang="en-ZA" sz="1400" i="1" dirty="0" err="1"/>
              <a:t>almal</a:t>
            </a:r>
            <a:r>
              <a:rPr lang="en-ZA" sz="1400" i="1" dirty="0"/>
              <a:t> is </a:t>
            </a:r>
            <a:r>
              <a:rPr lang="en-ZA" sz="1400" i="1" dirty="0" err="1"/>
              <a:t>ingelig</a:t>
            </a:r>
            <a:r>
              <a:rPr lang="en-ZA" sz="1400" i="1" dirty="0"/>
              <a:t> van </a:t>
            </a:r>
            <a:r>
              <a:rPr lang="en-ZA" sz="1400" i="1" dirty="0" err="1"/>
              <a:t>afstaan,Bepaal</a:t>
            </a:r>
            <a:r>
              <a:rPr lang="en-ZA" sz="1400" i="1" dirty="0"/>
              <a:t> </a:t>
            </a:r>
            <a:r>
              <a:rPr lang="en-ZA" sz="1400" i="1" dirty="0" err="1"/>
              <a:t>lesse</a:t>
            </a:r>
            <a:r>
              <a:rPr lang="en-ZA" sz="1400" i="1" dirty="0"/>
              <a:t> </a:t>
            </a:r>
            <a:r>
              <a:rPr lang="en-ZA" sz="1400" i="1" dirty="0" err="1"/>
              <a:t>geleer</a:t>
            </a:r>
            <a:r>
              <a:rPr lang="en-ZA" sz="1400" i="1" dirty="0"/>
              <a:t> </a:t>
            </a:r>
            <a:r>
              <a:rPr lang="en-ZA" sz="1400" i="1" dirty="0" err="1"/>
              <a:t>en</a:t>
            </a:r>
            <a:r>
              <a:rPr lang="en-ZA" sz="1400" i="1" dirty="0"/>
              <a:t> </a:t>
            </a:r>
            <a:r>
              <a:rPr lang="en-ZA" sz="1400" i="1" dirty="0" err="1"/>
              <a:t>beste</a:t>
            </a:r>
            <a:r>
              <a:rPr lang="en-ZA" sz="1400" i="1" dirty="0"/>
              <a:t> </a:t>
            </a:r>
            <a:r>
              <a:rPr lang="en-ZA" sz="1400" i="1" dirty="0" err="1"/>
              <a:t>praktyke</a:t>
            </a:r>
            <a:r>
              <a:rPr lang="en-ZA" sz="1400" i="1" dirty="0"/>
              <a:t> </a:t>
            </a:r>
            <a:r>
              <a:rPr lang="en-ZA" sz="1400" i="1" dirty="0" err="1"/>
              <a:t>asook</a:t>
            </a:r>
            <a:r>
              <a:rPr lang="en-ZA" sz="1400" i="1" dirty="0"/>
              <a:t> </a:t>
            </a:r>
            <a:r>
              <a:rPr lang="en-ZA" sz="1400" i="1" dirty="0" err="1"/>
              <a:t>tekortkomings</a:t>
            </a:r>
            <a:endParaRPr lang="en-ZA" sz="14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0872373" y="1390041"/>
            <a:ext cx="1319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00" b="1" i="1" dirty="0">
                <a:solidFill>
                  <a:srgbClr val="111111"/>
                </a:solidFill>
                <a:latin typeface="Roboto"/>
              </a:rPr>
              <a:t>Winston Churchill</a:t>
            </a:r>
            <a:endParaRPr lang="en-ZA" sz="800" i="1" dirty="0"/>
          </a:p>
        </p:txBody>
      </p:sp>
      <p:sp>
        <p:nvSpPr>
          <p:cNvPr id="5" name="Cloud Callout 4"/>
          <p:cNvSpPr/>
          <p:nvPr/>
        </p:nvSpPr>
        <p:spPr>
          <a:xfrm>
            <a:off x="9419573" y="72260"/>
            <a:ext cx="2550508" cy="1400330"/>
          </a:xfrm>
          <a:prstGeom prst="cloudCallout">
            <a:avLst>
              <a:gd name="adj1" fmla="val -36784"/>
              <a:gd name="adj2" fmla="val 9845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>
                <a:solidFill>
                  <a:schemeClr val="bg1"/>
                </a:solidFill>
                <a:latin typeface="Roboto"/>
              </a:rPr>
              <a:t>He who fails to plan is planning to fail</a:t>
            </a:r>
            <a:endParaRPr lang="en-ZA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0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A690E7C6-F371-DF43-8995-65A1F8EC373F}"/>
              </a:ext>
            </a:extLst>
          </p:cNvPr>
          <p:cNvSpPr/>
          <p:nvPr/>
        </p:nvSpPr>
        <p:spPr>
          <a:xfrm rot="16200000">
            <a:off x="1286251" y="3586026"/>
            <a:ext cx="1694762" cy="793377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1400" dirty="0"/>
              <a:t>NAS BYSTAND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64CBCA1A-005A-724A-B7FC-8248FE299310}"/>
              </a:ext>
            </a:extLst>
          </p:cNvPr>
          <p:cNvSpPr/>
          <p:nvPr/>
        </p:nvSpPr>
        <p:spPr>
          <a:xfrm rot="5400000">
            <a:off x="9344966" y="3279383"/>
            <a:ext cx="1745998" cy="94923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1300" dirty="0"/>
              <a:t>ID ROLSPELERS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B2FED8-0329-034C-82E2-B4F7E8B13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034576"/>
              </p:ext>
            </p:extLst>
          </p:nvPr>
        </p:nvGraphicFramePr>
        <p:xfrm>
          <a:off x="593140" y="940402"/>
          <a:ext cx="11013841" cy="597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206181" y="773536"/>
            <a:ext cx="1701755" cy="162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92EA7-99E7-154C-8540-D270F8C1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71" y="-13129"/>
            <a:ext cx="11441724" cy="1150883"/>
          </a:xfrm>
        </p:spPr>
        <p:txBody>
          <a:bodyPr>
            <a:normAutofit fontScale="90000"/>
          </a:bodyPr>
          <a:lstStyle/>
          <a:p>
            <a:r>
              <a:rPr lang="en-US" sz="2000" b="1" i="1" u="sng" dirty="0"/>
              <a:t>PROVINSIE </a:t>
            </a:r>
            <a:r>
              <a:rPr lang="en-US" sz="2000" b="1" dirty="0"/>
              <a:t>HOOF FOKUS</a:t>
            </a:r>
            <a:br>
              <a:rPr lang="en-US" sz="2000" b="1" dirty="0"/>
            </a:br>
            <a:r>
              <a:rPr lang="en-ZA" sz="2000" b="1" dirty="0"/>
              <a:t>OM BYSTAND, KOORDINERING EN FASILITERING TE VERLEEN EN OM DIE SUKSESVOLLE UITVOERING VAN DIE NASIONALE LANDELIKE VEILIGHEIDSSTRATEGIE GEDURENDE </a:t>
            </a:r>
            <a:br>
              <a:rPr lang="en-ZA" sz="2000" b="1" dirty="0"/>
            </a:br>
            <a:r>
              <a:rPr lang="en-ZA" sz="2000" b="1" dirty="0"/>
              <a:t>‘N KRISIS TE VERSEKER</a:t>
            </a:r>
            <a:endParaRPr lang="en-US" sz="2000" b="1" dirty="0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F0947C55-9031-154E-AE3A-7A20F87848FC}"/>
              </a:ext>
            </a:extLst>
          </p:cNvPr>
          <p:cNvSpPr/>
          <p:nvPr/>
        </p:nvSpPr>
        <p:spPr>
          <a:xfrm rot="20911081">
            <a:off x="3129636" y="1444289"/>
            <a:ext cx="1847958" cy="793377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NAS INTERVENSIIE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633D995-7151-A047-8135-A6FF27653375}"/>
              </a:ext>
            </a:extLst>
          </p:cNvPr>
          <p:cNvSpPr/>
          <p:nvPr/>
        </p:nvSpPr>
        <p:spPr>
          <a:xfrm rot="747053">
            <a:off x="7353696" y="1489534"/>
            <a:ext cx="1717299" cy="793377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VERIFIERING</a:t>
            </a:r>
          </a:p>
        </p:txBody>
      </p:sp>
      <p:sp>
        <p:nvSpPr>
          <p:cNvPr id="6" name="Oval 5"/>
          <p:cNvSpPr/>
          <p:nvPr/>
        </p:nvSpPr>
        <p:spPr>
          <a:xfrm>
            <a:off x="5038068" y="2978400"/>
            <a:ext cx="2235534" cy="1853218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dirty="0"/>
              <a:t>VOORKOMING</a:t>
            </a:r>
          </a:p>
          <a:p>
            <a:pPr algn="ctr"/>
            <a:r>
              <a:rPr lang="en-ZA" sz="1300" b="1" dirty="0"/>
              <a:t>BEKAMPING</a:t>
            </a:r>
          </a:p>
          <a:p>
            <a:pPr algn="ctr"/>
            <a:r>
              <a:rPr lang="en-ZA" sz="1300" b="1" dirty="0"/>
              <a:t>ONDERSOEK</a:t>
            </a:r>
          </a:p>
          <a:p>
            <a:pPr algn="ctr"/>
            <a:r>
              <a:rPr lang="en-ZA" sz="1300" b="1" dirty="0"/>
              <a:t>VAN </a:t>
            </a:r>
          </a:p>
          <a:p>
            <a:pPr algn="ctr"/>
            <a:r>
              <a:rPr lang="en-ZA" sz="1300" b="1" dirty="0"/>
              <a:t>KRISIS/INSIDENT</a:t>
            </a:r>
          </a:p>
        </p:txBody>
      </p:sp>
      <p:sp>
        <p:nvSpPr>
          <p:cNvPr id="5" name="Left Arrow 4"/>
          <p:cNvSpPr/>
          <p:nvPr/>
        </p:nvSpPr>
        <p:spPr>
          <a:xfrm>
            <a:off x="7173400" y="5278887"/>
            <a:ext cx="1745998" cy="82362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dirty="0"/>
              <a:t>AKTIVERING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227021" y="5282768"/>
            <a:ext cx="1745998" cy="82362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dirty="0"/>
              <a:t>MONITERING</a:t>
            </a:r>
          </a:p>
        </p:txBody>
      </p:sp>
      <p:sp>
        <p:nvSpPr>
          <p:cNvPr id="4" name="TextBox 3"/>
          <p:cNvSpPr txBox="1"/>
          <p:nvPr/>
        </p:nvSpPr>
        <p:spPr>
          <a:xfrm rot="20362454">
            <a:off x="7306637" y="2756783"/>
            <a:ext cx="2257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Aktivering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van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beplande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Gebeurlikheidsplan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(W⁵)</a:t>
            </a:r>
          </a:p>
        </p:txBody>
      </p:sp>
      <p:sp>
        <p:nvSpPr>
          <p:cNvPr id="14" name="TextBox 13"/>
          <p:cNvSpPr txBox="1"/>
          <p:nvPr/>
        </p:nvSpPr>
        <p:spPr>
          <a:xfrm rot="1259754">
            <a:off x="7060785" y="4510435"/>
            <a:ext cx="2621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Uitvoering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&amp;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Samewerking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met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Rolspelers</a:t>
            </a:r>
            <a:endParaRPr lang="en-ZA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20311660">
            <a:off x="2933768" y="4484569"/>
            <a:ext cx="26589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Verifieer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info &amp;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spesifiseer</a:t>
            </a:r>
            <a:endParaRPr lang="en-ZA" sz="1300" b="1" dirty="0">
              <a:solidFill>
                <a:schemeClr val="bg1"/>
              </a:solidFill>
              <a:latin typeface="+mj-lt"/>
            </a:endParaRPr>
          </a:p>
          <a:p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bystand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verlang</a:t>
            </a:r>
            <a:endParaRPr lang="en-ZA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268362">
            <a:off x="2918123" y="2846288"/>
            <a:ext cx="2523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>
                <a:solidFill>
                  <a:schemeClr val="bg1"/>
                </a:solidFill>
                <a:latin typeface="+mj-lt"/>
              </a:rPr>
              <a:t>NATJOINTS, SAPD, SANW, ANDER SOOS BENODIG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659977" y="911228"/>
            <a:ext cx="1076966" cy="554317"/>
          </a:xfrm>
          <a:prstGeom prst="round2DiagRect">
            <a:avLst/>
          </a:prstGeom>
          <a:solidFill>
            <a:schemeClr val="tx2">
              <a:lumMod val="50000"/>
              <a:lumOff val="50000"/>
            </a:schemeClr>
          </a:solidFill>
          <a:ln w="2222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AFLAS</a:t>
            </a:r>
          </a:p>
        </p:txBody>
      </p:sp>
    </p:spTree>
    <p:extLst>
      <p:ext uri="{BB962C8B-B14F-4D97-AF65-F5344CB8AC3E}">
        <p14:creationId xmlns:p14="http://schemas.microsoft.com/office/powerpoint/2010/main" val="18806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64CBCA1A-005A-724A-B7FC-8248FE299310}"/>
              </a:ext>
            </a:extLst>
          </p:cNvPr>
          <p:cNvSpPr/>
          <p:nvPr/>
        </p:nvSpPr>
        <p:spPr>
          <a:xfrm rot="5400000">
            <a:off x="9344966" y="3338375"/>
            <a:ext cx="1745998" cy="94923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1300" dirty="0"/>
              <a:t>ID ROLSPELERS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A690E7C6-F371-DF43-8995-65A1F8EC373F}"/>
              </a:ext>
            </a:extLst>
          </p:cNvPr>
          <p:cNvSpPr/>
          <p:nvPr/>
        </p:nvSpPr>
        <p:spPr>
          <a:xfrm rot="16200000">
            <a:off x="1286251" y="3586026"/>
            <a:ext cx="1694762" cy="793377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1400" dirty="0"/>
              <a:t>UITVOERING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B2FED8-0329-034C-82E2-B4F7E8B13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420996"/>
              </p:ext>
            </p:extLst>
          </p:nvPr>
        </p:nvGraphicFramePr>
        <p:xfrm>
          <a:off x="593140" y="911227"/>
          <a:ext cx="10895853" cy="591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206181" y="773536"/>
            <a:ext cx="1701755" cy="162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92EA7-99E7-154C-8540-D270F8C1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71" y="-13129"/>
            <a:ext cx="11441724" cy="1150883"/>
          </a:xfrm>
        </p:spPr>
        <p:txBody>
          <a:bodyPr>
            <a:normAutofit/>
          </a:bodyPr>
          <a:lstStyle/>
          <a:p>
            <a:r>
              <a:rPr lang="en-US" sz="2000" b="1" i="1" u="sng" dirty="0">
                <a:solidFill>
                  <a:schemeClr val="accent1"/>
                </a:solidFill>
              </a:rPr>
              <a:t>AGRI SA </a:t>
            </a:r>
            <a:r>
              <a:rPr lang="en-US" sz="2000" b="1" dirty="0">
                <a:solidFill>
                  <a:schemeClr val="accent1"/>
                </a:solidFill>
              </a:rPr>
              <a:t>MAIN FOCUS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ZA" sz="2000" b="1" dirty="0">
                <a:solidFill>
                  <a:schemeClr val="accent1"/>
                </a:solidFill>
              </a:rPr>
              <a:t>TO ASSIST, COORDINATE, FACILITATE AND ENSURE THE SUCCESFUL EXECUTION OF THE NATIONAL RURAL SAFETY STRATEGY DURING A CRISIS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F0947C55-9031-154E-AE3A-7A20F87848FC}"/>
              </a:ext>
            </a:extLst>
          </p:cNvPr>
          <p:cNvSpPr/>
          <p:nvPr/>
        </p:nvSpPr>
        <p:spPr>
          <a:xfrm rot="20911081">
            <a:off x="3107833" y="1489377"/>
            <a:ext cx="1738218" cy="793377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TERUGVOER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633D995-7151-A047-8135-A6FF27653375}"/>
              </a:ext>
            </a:extLst>
          </p:cNvPr>
          <p:cNvSpPr/>
          <p:nvPr/>
        </p:nvSpPr>
        <p:spPr>
          <a:xfrm rot="747053">
            <a:off x="7354043" y="1486357"/>
            <a:ext cx="1687828" cy="793377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VERIFIERING</a:t>
            </a:r>
          </a:p>
        </p:txBody>
      </p:sp>
      <p:sp>
        <p:nvSpPr>
          <p:cNvPr id="5" name="Left Arrow 4"/>
          <p:cNvSpPr/>
          <p:nvPr/>
        </p:nvSpPr>
        <p:spPr>
          <a:xfrm>
            <a:off x="7173400" y="5278887"/>
            <a:ext cx="1745998" cy="82362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dirty="0"/>
              <a:t>AKTIWITEITE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227021" y="5282768"/>
            <a:ext cx="1745998" cy="82362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dirty="0"/>
              <a:t>SAPD/SANNW</a:t>
            </a:r>
          </a:p>
          <a:p>
            <a:pPr algn="ctr"/>
            <a:r>
              <a:rPr lang="en-ZA" sz="1300" dirty="0"/>
              <a:t>/ENS</a:t>
            </a:r>
          </a:p>
        </p:txBody>
      </p:sp>
      <p:sp>
        <p:nvSpPr>
          <p:cNvPr id="12" name="TextBox 11"/>
          <p:cNvSpPr txBox="1"/>
          <p:nvPr/>
        </p:nvSpPr>
        <p:spPr>
          <a:xfrm rot="20362454">
            <a:off x="7058466" y="2723298"/>
            <a:ext cx="26888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Aktivering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van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Voorafbeplande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Gebeurlikheidsplan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(W⁵)</a:t>
            </a:r>
          </a:p>
        </p:txBody>
      </p:sp>
      <p:sp>
        <p:nvSpPr>
          <p:cNvPr id="14" name="TextBox 13"/>
          <p:cNvSpPr txBox="1"/>
          <p:nvPr/>
        </p:nvSpPr>
        <p:spPr>
          <a:xfrm rot="1219585">
            <a:off x="6981480" y="4465407"/>
            <a:ext cx="2257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Uitvoering</a:t>
            </a:r>
            <a:endParaRPr lang="en-ZA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659977" y="911228"/>
            <a:ext cx="1076966" cy="554317"/>
          </a:xfrm>
          <a:prstGeom prst="round2DiagRect">
            <a:avLst/>
          </a:prstGeom>
          <a:solidFill>
            <a:schemeClr val="tx2">
              <a:lumMod val="50000"/>
              <a:lumOff val="50000"/>
            </a:schemeClr>
          </a:solidFill>
          <a:ln w="2222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AFLAS</a:t>
            </a:r>
          </a:p>
        </p:txBody>
      </p:sp>
      <p:sp>
        <p:nvSpPr>
          <p:cNvPr id="32" name="TextBox 31"/>
          <p:cNvSpPr txBox="1"/>
          <p:nvPr/>
        </p:nvSpPr>
        <p:spPr>
          <a:xfrm rot="20202636">
            <a:off x="2946909" y="4589035"/>
            <a:ext cx="2257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b="1" dirty="0">
                <a:solidFill>
                  <a:schemeClr val="bg1"/>
                </a:solidFill>
                <a:latin typeface="+mj-lt"/>
              </a:rPr>
              <a:t>Pas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Aan</a:t>
            </a:r>
            <a:endParaRPr lang="en-ZA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 rot="1297063">
            <a:off x="2848109" y="2837796"/>
            <a:ext cx="2257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Nuwe</a:t>
            </a:r>
            <a:r>
              <a:rPr lang="en-ZA" sz="1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1300" b="1" dirty="0" err="1">
                <a:solidFill>
                  <a:schemeClr val="bg1"/>
                </a:solidFill>
                <a:latin typeface="+mj-lt"/>
              </a:rPr>
              <a:t>Benadering</a:t>
            </a:r>
            <a:endParaRPr lang="en-ZA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79813" y="2898501"/>
            <a:ext cx="2338209" cy="1853218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300" b="1" dirty="0"/>
              <a:t>VOORKOMING</a:t>
            </a:r>
          </a:p>
          <a:p>
            <a:pPr algn="ctr"/>
            <a:r>
              <a:rPr lang="en-ZA" sz="1300" b="1" dirty="0"/>
              <a:t>BEKAMPING</a:t>
            </a:r>
          </a:p>
          <a:p>
            <a:pPr algn="ctr"/>
            <a:r>
              <a:rPr lang="en-ZA" sz="1300" b="1" dirty="0"/>
              <a:t>ONDERSOEK</a:t>
            </a:r>
          </a:p>
          <a:p>
            <a:pPr algn="ctr"/>
            <a:r>
              <a:rPr lang="en-ZA" sz="1300" b="1" dirty="0"/>
              <a:t>VAN </a:t>
            </a:r>
          </a:p>
          <a:p>
            <a:pPr algn="ctr"/>
            <a:r>
              <a:rPr lang="en-ZA" sz="1300" b="1" dirty="0"/>
              <a:t>KRISIS/INSIDENT</a:t>
            </a:r>
          </a:p>
        </p:txBody>
      </p:sp>
    </p:spTree>
    <p:extLst>
      <p:ext uri="{BB962C8B-B14F-4D97-AF65-F5344CB8AC3E}">
        <p14:creationId xmlns:p14="http://schemas.microsoft.com/office/powerpoint/2010/main" val="15286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20" y="5605397"/>
            <a:ext cx="8597615" cy="9394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BC82B-A605-854F-BBAA-ADDBA3BE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NASIONALE LANDELIKE VEILIGHEIDSSTRATEGIE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54A96-D134-3549-90B2-B4CB64ECA64A}"/>
              </a:ext>
            </a:extLst>
          </p:cNvPr>
          <p:cNvSpPr txBox="1"/>
          <p:nvPr/>
        </p:nvSpPr>
        <p:spPr>
          <a:xfrm>
            <a:off x="3820582" y="841466"/>
            <a:ext cx="4550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/>
              <a:t>PAAR KRITIEKE UITDAGINGS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EDD70-C265-1A45-A2E5-9FC691FED207}"/>
              </a:ext>
            </a:extLst>
          </p:cNvPr>
          <p:cNvSpPr txBox="1"/>
          <p:nvPr/>
        </p:nvSpPr>
        <p:spPr>
          <a:xfrm>
            <a:off x="221920" y="1222499"/>
            <a:ext cx="89220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defTabSz="363538">
              <a:buAutoNum type="arabicPeriod"/>
            </a:pP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Opgedateerde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kontaklys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van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rolspelers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dirty="0"/>
              <a:t>	</a:t>
            </a:r>
          </a:p>
          <a:p>
            <a:pPr marL="363538" indent="-363538" defTabSz="363538">
              <a:buNone/>
            </a:pPr>
            <a:r>
              <a:rPr lang="en-US" b="1" dirty="0">
                <a:solidFill>
                  <a:srgbClr val="00823D"/>
                </a:solidFill>
              </a:rPr>
              <a:t>2.  </a:t>
            </a:r>
            <a:r>
              <a:rPr lang="en-US" dirty="0"/>
              <a:t>	</a:t>
            </a:r>
            <a:r>
              <a:rPr lang="en-ZA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Identifiseer</a:t>
            </a:r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ZA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jou</a:t>
            </a:r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ZA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hulpbronne</a:t>
            </a:r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ZA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</a:t>
            </a:r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ZA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jou</a:t>
            </a:r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ZA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tekortkomings</a:t>
            </a:r>
            <a:endParaRPr lang="en-ZA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96938" indent="-896938">
              <a:buNone/>
            </a:pPr>
            <a:r>
              <a:rPr lang="en-ZA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		</a:t>
            </a:r>
            <a:r>
              <a:rPr lang="en-US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		</a:t>
            </a:r>
          </a:p>
          <a:p>
            <a:pPr marL="363538" indent="-363538" defTabSz="363538">
              <a:buAutoNum type="arabicPeriod" startAt="3"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W⁵</a:t>
            </a:r>
          </a:p>
          <a:p>
            <a:pPr marL="363538" indent="-363538" defTabSz="363538">
              <a:buAutoNum type="arabicPeriod" startAt="3"/>
            </a:pP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Verseker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aktiveringsopdrag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bereik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alle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relevante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rolspelers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Verseker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GOS is in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plek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(SAPD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verantwoordelikheid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?)</a:t>
            </a:r>
          </a:p>
          <a:p>
            <a:pPr marL="363538" indent="-363538" defTabSz="363538">
              <a:buAutoNum type="arabicPeriod" startAt="3"/>
            </a:pP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Smoor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sosiale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media (“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Koel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area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af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”)</a:t>
            </a:r>
          </a:p>
          <a:p>
            <a:pPr marL="363538" indent="-363538" defTabSz="363538">
              <a:buAutoNum type="arabicPeriod" startAt="3"/>
            </a:pP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Verseker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verantwoordelike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persone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vir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spesifieke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take/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aksies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is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aangestel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63538" indent="-363538" defTabSz="363538">
              <a:buAutoNum type="arabicPeriod" startAt="3"/>
            </a:pP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Verseker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kommunikasie-kanale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is in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plek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wie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praat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namens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wie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defTabSz="363538"/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defTabSz="363538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9.	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Verseker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strukture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&amp;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sisteme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is in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plek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om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vroeë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waarskuwingstekens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	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identifiseer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geverifieerde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informasie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verkry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ssm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aan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relevante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	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rolspelers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versprei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kan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word 	</a:t>
            </a:r>
          </a:p>
          <a:p>
            <a:pPr marL="363538" indent="-363538" defTabSz="363538">
              <a:buAutoNum type="arabicPeriod" startAt="3"/>
            </a:pPr>
            <a:endParaRPr lang="en-US" sz="1400" dirty="0"/>
          </a:p>
          <a:p>
            <a:pPr marL="896938" indent="-896938">
              <a:buNone/>
            </a:pPr>
            <a:r>
              <a:rPr lang="en-US" sz="1400" dirty="0"/>
              <a:t>			</a:t>
            </a:r>
          </a:p>
          <a:p>
            <a:pPr marL="896938" indent="-896938">
              <a:buNone/>
            </a:pPr>
            <a:r>
              <a:rPr lang="en-US" sz="1400" dirty="0"/>
              <a:t>			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8995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4E1329-C662-9940-9433-CB4E273F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635" y="4998185"/>
            <a:ext cx="8675389" cy="589567"/>
          </a:xfrm>
        </p:spPr>
        <p:txBody>
          <a:bodyPr>
            <a:normAutofit/>
          </a:bodyPr>
          <a:lstStyle/>
          <a:p>
            <a:r>
              <a:rPr lang="en-ZA" b="1" dirty="0"/>
              <a:t>VRAE?</a:t>
            </a:r>
            <a:endParaRPr lang="en-US" dirty="0"/>
          </a:p>
        </p:txBody>
      </p:sp>
      <p:sp>
        <p:nvSpPr>
          <p:cNvPr id="5" name="Circular Arrow 4"/>
          <p:cNvSpPr/>
          <p:nvPr/>
        </p:nvSpPr>
        <p:spPr>
          <a:xfrm>
            <a:off x="8926648" y="131085"/>
            <a:ext cx="2301646" cy="212737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9322630" y="345098"/>
            <a:ext cx="1547219" cy="1108989"/>
            <a:chOff x="3676520" y="909044"/>
            <a:chExt cx="1433733" cy="1286850"/>
          </a:xfrm>
        </p:grpSpPr>
        <p:sp>
          <p:nvSpPr>
            <p:cNvPr id="8" name="Rectangle 7"/>
            <p:cNvSpPr/>
            <p:nvPr/>
          </p:nvSpPr>
          <p:spPr>
            <a:xfrm>
              <a:off x="3711308" y="909044"/>
              <a:ext cx="1398945" cy="6993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676520" y="1496589"/>
              <a:ext cx="1398945" cy="699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kern="1200" dirty="0">
                  <a:solidFill>
                    <a:schemeClr val="tx1"/>
                  </a:solidFill>
                </a:rPr>
                <a:t>NAVORSING</a:t>
              </a:r>
            </a:p>
          </p:txBody>
        </p:sp>
      </p:grpSp>
      <p:sp>
        <p:nvSpPr>
          <p:cNvPr id="10" name="Shape 9"/>
          <p:cNvSpPr/>
          <p:nvPr/>
        </p:nvSpPr>
        <p:spPr>
          <a:xfrm rot="20945010">
            <a:off x="8333508" y="1178785"/>
            <a:ext cx="2007546" cy="2169908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gradFill>
            <a:gsLst>
              <a:gs pos="0">
                <a:srgbClr val="FFFF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8665760" y="1903824"/>
            <a:ext cx="1346646" cy="602652"/>
            <a:chOff x="3014908" y="2364144"/>
            <a:chExt cx="1398945" cy="699305"/>
          </a:xfrm>
        </p:grpSpPr>
        <p:sp>
          <p:nvSpPr>
            <p:cNvPr id="12" name="Rectangle 11"/>
            <p:cNvSpPr/>
            <p:nvPr/>
          </p:nvSpPr>
          <p:spPr>
            <a:xfrm>
              <a:off x="3014908" y="2364144"/>
              <a:ext cx="1398945" cy="6993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014908" y="2364144"/>
              <a:ext cx="1398945" cy="699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kern="1200" dirty="0">
                  <a:solidFill>
                    <a:schemeClr val="tx1"/>
                  </a:solidFill>
                </a:rPr>
                <a:t>ADVISEER</a:t>
              </a:r>
            </a:p>
          </p:txBody>
        </p:sp>
      </p:grpSp>
      <p:sp>
        <p:nvSpPr>
          <p:cNvPr id="14" name="Block Arc 13"/>
          <p:cNvSpPr/>
          <p:nvPr/>
        </p:nvSpPr>
        <p:spPr>
          <a:xfrm>
            <a:off x="9166074" y="2531640"/>
            <a:ext cx="1897875" cy="186475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70000">
                <a:schemeClr val="accent4">
                  <a:lumMod val="63000"/>
                  <a:lumOff val="37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9427111" y="3126490"/>
            <a:ext cx="1340556" cy="812641"/>
            <a:chOff x="3714618" y="3577671"/>
            <a:chExt cx="1440176" cy="942970"/>
          </a:xfrm>
        </p:grpSpPr>
        <p:sp>
          <p:nvSpPr>
            <p:cNvPr id="16" name="Rectangle 15"/>
            <p:cNvSpPr/>
            <p:nvPr/>
          </p:nvSpPr>
          <p:spPr>
            <a:xfrm>
              <a:off x="3714618" y="3821336"/>
              <a:ext cx="1398945" cy="6993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755849" y="3577671"/>
              <a:ext cx="1398945" cy="699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schemeClr val="tx1"/>
                  </a:solidFill>
                </a:rPr>
                <a:t>H</a:t>
              </a:r>
              <a:r>
                <a:rPr lang="en-ZA" b="1" kern="1200" dirty="0">
                  <a:solidFill>
                    <a:schemeClr val="tx1"/>
                  </a:solidFill>
                </a:rPr>
                <a:t>ELP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schemeClr val="tx1"/>
                  </a:solidFill>
                </a:rPr>
                <a:t>&amp;</a:t>
              </a:r>
              <a:endParaRPr lang="en-ZA" b="1" kern="1200" dirty="0">
                <a:solidFill>
                  <a:schemeClr val="tx1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kern="1200" dirty="0">
                  <a:solidFill>
                    <a:schemeClr val="tx1"/>
                  </a:solidFill>
                </a:rPr>
                <a:t>MONITOR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61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ri 2019">
      <a:dk1>
        <a:srgbClr val="000000"/>
      </a:dk1>
      <a:lt1>
        <a:srgbClr val="FFFFFF"/>
      </a:lt1>
      <a:dk2>
        <a:srgbClr val="003519"/>
      </a:dk2>
      <a:lt2>
        <a:srgbClr val="E7E6E6"/>
      </a:lt2>
      <a:accent1>
        <a:srgbClr val="313942"/>
      </a:accent1>
      <a:accent2>
        <a:srgbClr val="6FAC47"/>
      </a:accent2>
      <a:accent3>
        <a:srgbClr val="A5A5A5"/>
      </a:accent3>
      <a:accent4>
        <a:srgbClr val="00833C"/>
      </a:accent4>
      <a:accent5>
        <a:srgbClr val="313942"/>
      </a:accent5>
      <a:accent6>
        <a:srgbClr val="E8C6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</TotalTime>
  <Words>551</Words>
  <Application>Microsoft Office PowerPoint</Application>
  <PresentationFormat>Widescreen</PresentationFormat>
  <Paragraphs>144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Office Theme</vt:lpstr>
      <vt:lpstr>AGRI SA OPSOMMING: RAAMWERK VIR BEPLANNING  &amp; BESTUUR VAN VEILIGHEIDSRISIKOS</vt:lpstr>
      <vt:lpstr>NASIONALE LANDELIKE VEILIGHEIDSSTRATEGIE</vt:lpstr>
      <vt:lpstr>PROVINSIE HOOF FOKUS OM BYSTAND, KOORDINERING EN FASILITERING TE VERLEEN EN OM DIE SUKSESVOLLE UITVOERING VAN DIE NASIONALE LANDELIKE VEILIGHEIDSSTRATEGIE GEDURENDE  ‘N KRISIS TE VERSEKER</vt:lpstr>
      <vt:lpstr>AGRI SA MAIN FOCUS  TO ASSIST, COORDINATE, FACILITATE AND ENSURE THE SUCCESFUL EXECUTION OF THE NATIONAL RURAL SAFETY STRATEGY DURING A CRISIS </vt:lpstr>
      <vt:lpstr>NASIONALE LANDELIKE VEILIGHEIDSSTRATEGIE</vt:lpstr>
      <vt:lpstr>VRAE?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 SA Strategy</dc:title>
  <dc:creator>Irene Saaiman</dc:creator>
  <cp:lastModifiedBy>Pieter Kemp</cp:lastModifiedBy>
  <cp:revision>275</cp:revision>
  <cp:lastPrinted>2021-01-26T06:05:22Z</cp:lastPrinted>
  <dcterms:created xsi:type="dcterms:W3CDTF">2020-02-10T12:18:52Z</dcterms:created>
  <dcterms:modified xsi:type="dcterms:W3CDTF">2021-11-19T15:26:04Z</dcterms:modified>
</cp:coreProperties>
</file>